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1518900" cy="6483350"/>
  <p:notesSz cx="11518900" cy="6483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7"/>
    <p:restoredTop sz="81465" autoAdjust="0"/>
  </p:normalViewPr>
  <p:slideViewPr>
    <p:cSldViewPr>
      <p:cViewPr varScale="1">
        <p:scale>
          <a:sx n="74" d="100"/>
          <a:sy n="74" d="100"/>
        </p:scale>
        <p:origin x="394" y="58"/>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198DCC52-551E-A34B-A62B-5D99A0359847}" type="datetimeFigureOut">
              <a:rPr lang="en-US" smtClean="0"/>
              <a:t>9/2/2022</a:t>
            </a:fld>
            <a:endParaRPr lang="en-US"/>
          </a:p>
        </p:txBody>
      </p:sp>
      <p:sp>
        <p:nvSpPr>
          <p:cNvPr id="4" name="Slide Image Placeholder 3"/>
          <p:cNvSpPr>
            <a:spLocks noGrp="1" noRot="1" noChangeAspect="1"/>
          </p:cNvSpPr>
          <p:nvPr>
            <p:ph type="sldImg" idx="2"/>
          </p:nvPr>
        </p:nvSpPr>
        <p:spPr>
          <a:xfrm>
            <a:off x="3816350" y="811213"/>
            <a:ext cx="3886200" cy="218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52525" y="3119438"/>
            <a:ext cx="9213850" cy="25542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157913"/>
            <a:ext cx="4991100" cy="3254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524625" y="6157913"/>
            <a:ext cx="4991100" cy="325437"/>
          </a:xfrm>
          <a:prstGeom prst="rect">
            <a:avLst/>
          </a:prstGeom>
        </p:spPr>
        <p:txBody>
          <a:bodyPr vert="horz" lIns="91440" tIns="45720" rIns="91440" bIns="45720" rtlCol="0" anchor="b"/>
          <a:lstStyle>
            <a:lvl1pPr algn="r">
              <a:defRPr sz="1200"/>
            </a:lvl1pPr>
          </a:lstStyle>
          <a:p>
            <a:fld id="{6C6140E2-2885-C04F-8D49-31E89AAD229B}" type="slidenum">
              <a:rPr lang="en-US" smtClean="0"/>
              <a:t>‹#›</a:t>
            </a:fld>
            <a:endParaRPr lang="en-US"/>
          </a:p>
        </p:txBody>
      </p:sp>
    </p:spTree>
    <p:extLst>
      <p:ext uri="{BB962C8B-B14F-4D97-AF65-F5344CB8AC3E}">
        <p14:creationId xmlns:p14="http://schemas.microsoft.com/office/powerpoint/2010/main" val="163090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6183F-4397-D34B-8CBA-F73D5540B9BE}" type="slidenum">
              <a:rPr lang="en-US" smtClean="0"/>
              <a:t>1</a:t>
            </a:fld>
            <a:endParaRPr lang="en-US"/>
          </a:p>
        </p:txBody>
      </p:sp>
    </p:spTree>
    <p:extLst>
      <p:ext uri="{BB962C8B-B14F-4D97-AF65-F5344CB8AC3E}">
        <p14:creationId xmlns:p14="http://schemas.microsoft.com/office/powerpoint/2010/main" val="25552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15</a:t>
            </a:fld>
            <a:endParaRPr lang="en-US"/>
          </a:p>
        </p:txBody>
      </p:sp>
    </p:spTree>
    <p:extLst>
      <p:ext uri="{BB962C8B-B14F-4D97-AF65-F5344CB8AC3E}">
        <p14:creationId xmlns:p14="http://schemas.microsoft.com/office/powerpoint/2010/main" val="135021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17</a:t>
            </a:fld>
            <a:endParaRPr lang="en-US"/>
          </a:p>
        </p:txBody>
      </p:sp>
    </p:spTree>
    <p:extLst>
      <p:ext uri="{BB962C8B-B14F-4D97-AF65-F5344CB8AC3E}">
        <p14:creationId xmlns:p14="http://schemas.microsoft.com/office/powerpoint/2010/main" val="196694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19</a:t>
            </a:fld>
            <a:endParaRPr lang="en-US"/>
          </a:p>
        </p:txBody>
      </p:sp>
    </p:spTree>
    <p:extLst>
      <p:ext uri="{BB962C8B-B14F-4D97-AF65-F5344CB8AC3E}">
        <p14:creationId xmlns:p14="http://schemas.microsoft.com/office/powerpoint/2010/main" val="420488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23</a:t>
            </a:fld>
            <a:endParaRPr lang="en-US"/>
          </a:p>
        </p:txBody>
      </p:sp>
    </p:spTree>
    <p:extLst>
      <p:ext uri="{BB962C8B-B14F-4D97-AF65-F5344CB8AC3E}">
        <p14:creationId xmlns:p14="http://schemas.microsoft.com/office/powerpoint/2010/main" val="119946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25</a:t>
            </a:fld>
            <a:endParaRPr lang="en-US"/>
          </a:p>
        </p:txBody>
      </p:sp>
    </p:spTree>
    <p:extLst>
      <p:ext uri="{BB962C8B-B14F-4D97-AF65-F5344CB8AC3E}">
        <p14:creationId xmlns:p14="http://schemas.microsoft.com/office/powerpoint/2010/main" val="303607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5</a:t>
            </a:fld>
            <a:endParaRPr lang="en-US"/>
          </a:p>
        </p:txBody>
      </p:sp>
    </p:spTree>
    <p:extLst>
      <p:ext uri="{BB962C8B-B14F-4D97-AF65-F5344CB8AC3E}">
        <p14:creationId xmlns:p14="http://schemas.microsoft.com/office/powerpoint/2010/main" val="36683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6</a:t>
            </a:fld>
            <a:endParaRPr lang="en-US"/>
          </a:p>
        </p:txBody>
      </p:sp>
    </p:spTree>
    <p:extLst>
      <p:ext uri="{BB962C8B-B14F-4D97-AF65-F5344CB8AC3E}">
        <p14:creationId xmlns:p14="http://schemas.microsoft.com/office/powerpoint/2010/main" val="372969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7</a:t>
            </a:fld>
            <a:endParaRPr lang="en-US"/>
          </a:p>
        </p:txBody>
      </p:sp>
    </p:spTree>
    <p:extLst>
      <p:ext uri="{BB962C8B-B14F-4D97-AF65-F5344CB8AC3E}">
        <p14:creationId xmlns:p14="http://schemas.microsoft.com/office/powerpoint/2010/main" val="174191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9</a:t>
            </a:fld>
            <a:endParaRPr lang="en-US"/>
          </a:p>
        </p:txBody>
      </p:sp>
    </p:spTree>
    <p:extLst>
      <p:ext uri="{BB962C8B-B14F-4D97-AF65-F5344CB8AC3E}">
        <p14:creationId xmlns:p14="http://schemas.microsoft.com/office/powerpoint/2010/main" val="335651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10</a:t>
            </a:fld>
            <a:endParaRPr lang="en-US"/>
          </a:p>
        </p:txBody>
      </p:sp>
    </p:spTree>
    <p:extLst>
      <p:ext uri="{BB962C8B-B14F-4D97-AF65-F5344CB8AC3E}">
        <p14:creationId xmlns:p14="http://schemas.microsoft.com/office/powerpoint/2010/main" val="22018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12</a:t>
            </a:fld>
            <a:endParaRPr lang="en-US"/>
          </a:p>
        </p:txBody>
      </p:sp>
    </p:spTree>
    <p:extLst>
      <p:ext uri="{BB962C8B-B14F-4D97-AF65-F5344CB8AC3E}">
        <p14:creationId xmlns:p14="http://schemas.microsoft.com/office/powerpoint/2010/main" val="237591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13</a:t>
            </a:fld>
            <a:endParaRPr lang="en-US"/>
          </a:p>
        </p:txBody>
      </p:sp>
    </p:spTree>
    <p:extLst>
      <p:ext uri="{BB962C8B-B14F-4D97-AF65-F5344CB8AC3E}">
        <p14:creationId xmlns:p14="http://schemas.microsoft.com/office/powerpoint/2010/main" val="232556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C6140E2-2885-C04F-8D49-31E89AAD229B}" type="slidenum">
              <a:rPr lang="en-US" smtClean="0"/>
              <a:t>14</a:t>
            </a:fld>
            <a:endParaRPr lang="en-US"/>
          </a:p>
        </p:txBody>
      </p:sp>
    </p:spTree>
    <p:extLst>
      <p:ext uri="{BB962C8B-B14F-4D97-AF65-F5344CB8AC3E}">
        <p14:creationId xmlns:p14="http://schemas.microsoft.com/office/powerpoint/2010/main" val="297333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009EB4"/>
          </a:solidFill>
        </p:spPr>
        <p:txBody>
          <a:bodyPr wrap="square" lIns="0" tIns="0" rIns="0" bIns="0" rtlCol="0"/>
          <a:lstStyle/>
          <a:p>
            <a:endParaRPr/>
          </a:p>
        </p:txBody>
      </p:sp>
      <p:sp>
        <p:nvSpPr>
          <p:cNvPr id="2" name="Holder 2"/>
          <p:cNvSpPr>
            <a:spLocks noGrp="1"/>
          </p:cNvSpPr>
          <p:nvPr>
            <p:ph type="ctrTitle"/>
          </p:nvPr>
        </p:nvSpPr>
        <p:spPr>
          <a:xfrm>
            <a:off x="866733" y="1715297"/>
            <a:ext cx="9791783" cy="1678304"/>
          </a:xfrm>
          <a:prstGeom prst="rect">
            <a:avLst/>
          </a:prstGeom>
        </p:spPr>
        <p:txBody>
          <a:bodyPr wrap="square" lIns="0" tIns="0" rIns="0" bIns="0">
            <a:spAutoFit/>
          </a:bodyPr>
          <a:lstStyle>
            <a:lvl1pPr>
              <a:defRPr sz="3300" b="1" i="0">
                <a:solidFill>
                  <a:schemeClr val="bg1"/>
                </a:solidFill>
                <a:latin typeface="Avenir Next"/>
                <a:cs typeface="Avenir Next"/>
              </a:defRPr>
            </a:lvl1pPr>
          </a:lstStyle>
          <a:p>
            <a:endParaRPr/>
          </a:p>
        </p:txBody>
      </p:sp>
      <p:sp>
        <p:nvSpPr>
          <p:cNvPr id="3" name="Holder 3"/>
          <p:cNvSpPr>
            <a:spLocks noGrp="1"/>
          </p:cNvSpPr>
          <p:nvPr>
            <p:ph type="subTitle" idx="4"/>
          </p:nvPr>
        </p:nvSpPr>
        <p:spPr>
          <a:xfrm>
            <a:off x="1030785" y="4056970"/>
            <a:ext cx="9463679" cy="693420"/>
          </a:xfrm>
          <a:prstGeom prst="rect">
            <a:avLst/>
          </a:prstGeom>
        </p:spPr>
        <p:txBody>
          <a:bodyPr wrap="square" lIns="0" tIns="0" rIns="0" bIns="0">
            <a:spAutoFit/>
          </a:bodyPr>
          <a:lstStyle>
            <a:lvl1pPr>
              <a:defRPr sz="2300" b="1" i="0">
                <a:solidFill>
                  <a:schemeClr val="bg1"/>
                </a:solidFill>
                <a:latin typeface="Avenir Next"/>
                <a:cs typeface="Avenir Nex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rgbClr val="5F3075"/>
                </a:solidFill>
                <a:latin typeface="Avenir Next"/>
                <a:cs typeface="Avenir Nex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9/2/2022</a:t>
            </a:fld>
            <a:endParaRPr lang="en-US"/>
          </a:p>
        </p:txBody>
      </p:sp>
      <p:grpSp>
        <p:nvGrpSpPr>
          <p:cNvPr id="10" name="object 5" descr="Purple Raising The Game logo">
            <a:extLst>
              <a:ext uri="{FF2B5EF4-FFF2-40B4-BE49-F238E27FC236}">
                <a16:creationId xmlns:a16="http://schemas.microsoft.com/office/drawing/2014/main" id="{26A14767-0C2C-2713-252A-5BD4DC70067D}"/>
              </a:ext>
            </a:extLst>
          </p:cNvPr>
          <p:cNvGrpSpPr/>
          <p:nvPr userDrawn="1"/>
        </p:nvGrpSpPr>
        <p:grpSpPr>
          <a:xfrm>
            <a:off x="10297020" y="5773630"/>
            <a:ext cx="1001394" cy="481330"/>
            <a:chOff x="10297020" y="5773630"/>
            <a:chExt cx="1001394" cy="481330"/>
          </a:xfrm>
        </p:grpSpPr>
        <p:pic>
          <p:nvPicPr>
            <p:cNvPr id="11" name="object 6">
              <a:extLst>
                <a:ext uri="{FF2B5EF4-FFF2-40B4-BE49-F238E27FC236}">
                  <a16:creationId xmlns:a16="http://schemas.microsoft.com/office/drawing/2014/main" id="{5C2F01D4-6104-6981-0D53-F47AF9704852}"/>
                </a:ext>
              </a:extLst>
            </p:cNvPr>
            <p:cNvPicPr/>
            <p:nvPr/>
          </p:nvPicPr>
          <p:blipFill>
            <a:blip r:embed="rId2" cstate="print"/>
            <a:stretch>
              <a:fillRect/>
            </a:stretch>
          </p:blipFill>
          <p:spPr>
            <a:xfrm>
              <a:off x="10297449" y="6015689"/>
              <a:ext cx="108927" cy="238556"/>
            </a:xfrm>
            <a:prstGeom prst="rect">
              <a:avLst/>
            </a:prstGeom>
          </p:spPr>
        </p:pic>
        <p:sp>
          <p:nvSpPr>
            <p:cNvPr id="12" name="object 7">
              <a:extLst>
                <a:ext uri="{FF2B5EF4-FFF2-40B4-BE49-F238E27FC236}">
                  <a16:creationId xmlns:a16="http://schemas.microsoft.com/office/drawing/2014/main" id="{4E8FC9D2-EAD9-B725-A3F2-4A27AA119888}"/>
                </a:ext>
              </a:extLst>
            </p:cNvPr>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13" name="object 8">
              <a:extLst>
                <a:ext uri="{FF2B5EF4-FFF2-40B4-BE49-F238E27FC236}">
                  <a16:creationId xmlns:a16="http://schemas.microsoft.com/office/drawing/2014/main" id="{44A181BB-3DBC-398B-343D-036327CAF8AF}"/>
                </a:ext>
              </a:extLst>
            </p:cNvPr>
            <p:cNvPicPr/>
            <p:nvPr/>
          </p:nvPicPr>
          <p:blipFill>
            <a:blip r:embed="rId3" cstate="print"/>
            <a:stretch>
              <a:fillRect/>
            </a:stretch>
          </p:blipFill>
          <p:spPr>
            <a:xfrm>
              <a:off x="10633972" y="6016904"/>
              <a:ext cx="224116" cy="23418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rgbClr val="5F3075"/>
                </a:solidFill>
                <a:latin typeface="Avenir Next"/>
                <a:cs typeface="Avenir Next"/>
              </a:defRPr>
            </a:lvl1pPr>
          </a:lstStyle>
          <a:p>
            <a:endParaRPr/>
          </a:p>
        </p:txBody>
      </p:sp>
      <p:sp>
        <p:nvSpPr>
          <p:cNvPr id="3" name="Holder 3"/>
          <p:cNvSpPr>
            <a:spLocks noGrp="1"/>
          </p:cNvSpPr>
          <p:nvPr>
            <p:ph sz="half" idx="2"/>
          </p:nvPr>
        </p:nvSpPr>
        <p:spPr>
          <a:xfrm>
            <a:off x="576262" y="1491170"/>
            <a:ext cx="5013484" cy="42790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35503" y="1491170"/>
            <a:ext cx="5013484" cy="42790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297449" y="6015689"/>
            <a:ext cx="108927" cy="238556"/>
          </a:xfrm>
          <a:prstGeom prst="rect">
            <a:avLst/>
          </a:prstGeom>
        </p:spPr>
      </p:pic>
      <p:sp>
        <p:nvSpPr>
          <p:cNvPr id="17" name="bg object 17"/>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0633972" y="6016904"/>
            <a:ext cx="224116" cy="234187"/>
          </a:xfrm>
          <a:prstGeom prst="rect">
            <a:avLst/>
          </a:prstGeom>
        </p:spPr>
      </p:pic>
      <p:sp>
        <p:nvSpPr>
          <p:cNvPr id="2" name="Holder 2"/>
          <p:cNvSpPr>
            <a:spLocks noGrp="1"/>
          </p:cNvSpPr>
          <p:nvPr>
            <p:ph type="title"/>
          </p:nvPr>
        </p:nvSpPr>
        <p:spPr/>
        <p:txBody>
          <a:bodyPr lIns="0" tIns="0" rIns="0" bIns="0"/>
          <a:lstStyle>
            <a:lvl1pPr>
              <a:defRPr sz="3900" b="1" i="0">
                <a:solidFill>
                  <a:srgbClr val="5F3075"/>
                </a:solidFill>
                <a:latin typeface="Avenir Next"/>
                <a:cs typeface="Avenir Nex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574608" y="0"/>
            <a:ext cx="2945396" cy="3173552"/>
          </a:xfrm>
          <a:prstGeom prst="rect">
            <a:avLst/>
          </a:prstGeom>
        </p:spPr>
      </p:pic>
      <p:sp>
        <p:nvSpPr>
          <p:cNvPr id="17" name="bg object 17"/>
          <p:cNvSpPr/>
          <p:nvPr/>
        </p:nvSpPr>
        <p:spPr>
          <a:xfrm>
            <a:off x="8809442" y="1215680"/>
            <a:ext cx="1285875" cy="2346325"/>
          </a:xfrm>
          <a:custGeom>
            <a:avLst/>
            <a:gdLst/>
            <a:ahLst/>
            <a:cxnLst/>
            <a:rect l="l" t="t" r="r" b="b"/>
            <a:pathLst>
              <a:path w="1285875" h="2346325">
                <a:moveTo>
                  <a:pt x="0" y="1286700"/>
                </a:moveTo>
                <a:lnTo>
                  <a:pt x="381025" y="1286344"/>
                </a:lnTo>
                <a:lnTo>
                  <a:pt x="382778" y="2346007"/>
                </a:lnTo>
                <a:lnTo>
                  <a:pt x="899325" y="2346007"/>
                </a:lnTo>
                <a:lnTo>
                  <a:pt x="899718" y="1286344"/>
                </a:lnTo>
                <a:lnTo>
                  <a:pt x="1285430" y="1286344"/>
                </a:lnTo>
                <a:lnTo>
                  <a:pt x="642823" y="0"/>
                </a:lnTo>
                <a:lnTo>
                  <a:pt x="634517" y="0"/>
                </a:lnTo>
                <a:lnTo>
                  <a:pt x="0" y="1286700"/>
                </a:lnTo>
                <a:close/>
              </a:path>
            </a:pathLst>
          </a:custGeom>
          <a:ln w="20231">
            <a:solidFill>
              <a:srgbClr val="5F3075"/>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8574608" y="3173552"/>
            <a:ext cx="2945396" cy="3306445"/>
          </a:xfrm>
          <a:prstGeom prst="rect">
            <a:avLst/>
          </a:prstGeom>
        </p:spPr>
      </p:pic>
      <p:sp>
        <p:nvSpPr>
          <p:cNvPr id="19" name="bg object 19"/>
          <p:cNvSpPr/>
          <p:nvPr/>
        </p:nvSpPr>
        <p:spPr>
          <a:xfrm>
            <a:off x="8793170" y="4603518"/>
            <a:ext cx="772795" cy="1535430"/>
          </a:xfrm>
          <a:custGeom>
            <a:avLst/>
            <a:gdLst/>
            <a:ahLst/>
            <a:cxnLst/>
            <a:rect l="l" t="t" r="r" b="b"/>
            <a:pathLst>
              <a:path w="772795" h="1535429">
                <a:moveTo>
                  <a:pt x="0" y="841883"/>
                </a:moveTo>
                <a:lnTo>
                  <a:pt x="228917" y="841654"/>
                </a:lnTo>
                <a:lnTo>
                  <a:pt x="229971" y="1534972"/>
                </a:lnTo>
                <a:lnTo>
                  <a:pt x="540321" y="1534972"/>
                </a:lnTo>
                <a:lnTo>
                  <a:pt x="540550" y="841654"/>
                </a:lnTo>
                <a:lnTo>
                  <a:pt x="772287" y="841654"/>
                </a:lnTo>
                <a:lnTo>
                  <a:pt x="386207" y="0"/>
                </a:lnTo>
                <a:lnTo>
                  <a:pt x="381228" y="0"/>
                </a:lnTo>
                <a:lnTo>
                  <a:pt x="0" y="841883"/>
                </a:lnTo>
                <a:close/>
              </a:path>
            </a:pathLst>
          </a:custGeom>
          <a:ln w="12700">
            <a:solidFill>
              <a:srgbClr val="EE2E62"/>
            </a:solidFill>
          </a:ln>
        </p:spPr>
        <p:txBody>
          <a:bodyPr wrap="square" lIns="0" tIns="0" rIns="0" bIns="0" rtlCol="0"/>
          <a:lstStyle/>
          <a:p>
            <a:endParaRPr/>
          </a:p>
        </p:txBody>
      </p:sp>
      <p:sp>
        <p:nvSpPr>
          <p:cNvPr id="20" name="bg object 20"/>
          <p:cNvSpPr/>
          <p:nvPr/>
        </p:nvSpPr>
        <p:spPr>
          <a:xfrm>
            <a:off x="9739705" y="3624615"/>
            <a:ext cx="1780539" cy="2855595"/>
          </a:xfrm>
          <a:custGeom>
            <a:avLst/>
            <a:gdLst/>
            <a:ahLst/>
            <a:cxnLst/>
            <a:rect l="l" t="t" r="r" b="b"/>
            <a:pathLst>
              <a:path w="1780540" h="2855595">
                <a:moveTo>
                  <a:pt x="1284292" y="44983"/>
                </a:moveTo>
                <a:lnTo>
                  <a:pt x="1295731" y="27603"/>
                </a:lnTo>
                <a:lnTo>
                  <a:pt x="1311390" y="13290"/>
                </a:lnTo>
                <a:lnTo>
                  <a:pt x="1330883" y="3578"/>
                </a:lnTo>
                <a:lnTo>
                  <a:pt x="1353824" y="0"/>
                </a:lnTo>
                <a:lnTo>
                  <a:pt x="1394731" y="0"/>
                </a:lnTo>
                <a:lnTo>
                  <a:pt x="1417672" y="3578"/>
                </a:lnTo>
                <a:lnTo>
                  <a:pt x="1437165" y="13290"/>
                </a:lnTo>
                <a:lnTo>
                  <a:pt x="1452824" y="27603"/>
                </a:lnTo>
                <a:lnTo>
                  <a:pt x="1464263" y="44983"/>
                </a:lnTo>
                <a:lnTo>
                  <a:pt x="1780299" y="722263"/>
                </a:lnTo>
              </a:path>
              <a:path w="1780540" h="2855595">
                <a:moveTo>
                  <a:pt x="1780299" y="2227848"/>
                </a:moveTo>
                <a:lnTo>
                  <a:pt x="1390642" y="1365986"/>
                </a:lnTo>
                <a:lnTo>
                  <a:pt x="1366092" y="1365986"/>
                </a:lnTo>
                <a:lnTo>
                  <a:pt x="692734" y="2855381"/>
                </a:lnTo>
              </a:path>
              <a:path w="1780540" h="2855595">
                <a:moveTo>
                  <a:pt x="5927" y="2855381"/>
                </a:moveTo>
                <a:lnTo>
                  <a:pt x="0" y="2836464"/>
                </a:lnTo>
                <a:lnTo>
                  <a:pt x="8120" y="2797416"/>
                </a:lnTo>
                <a:lnTo>
                  <a:pt x="1284292" y="44983"/>
                </a:lnTo>
              </a:path>
            </a:pathLst>
          </a:custGeom>
          <a:ln w="30340">
            <a:solidFill>
              <a:srgbClr val="009EB4"/>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5069916" y="0"/>
            <a:ext cx="3504691" cy="3173552"/>
          </a:xfrm>
          <a:prstGeom prst="rect">
            <a:avLst/>
          </a:prstGeom>
        </p:spPr>
      </p:pic>
      <p:sp>
        <p:nvSpPr>
          <p:cNvPr id="22" name="bg object 22"/>
          <p:cNvSpPr/>
          <p:nvPr/>
        </p:nvSpPr>
        <p:spPr>
          <a:xfrm>
            <a:off x="4204282" y="0"/>
            <a:ext cx="4119879" cy="3599815"/>
          </a:xfrm>
          <a:custGeom>
            <a:avLst/>
            <a:gdLst/>
            <a:ahLst/>
            <a:cxnLst/>
            <a:rect l="l" t="t" r="r" b="b"/>
            <a:pathLst>
              <a:path w="4119879" h="3599815">
                <a:moveTo>
                  <a:pt x="1871951" y="2961337"/>
                </a:moveTo>
                <a:lnTo>
                  <a:pt x="1228543" y="2961337"/>
                </a:lnTo>
                <a:lnTo>
                  <a:pt x="1008452" y="3452090"/>
                </a:lnTo>
                <a:lnTo>
                  <a:pt x="990032" y="3488542"/>
                </a:lnTo>
                <a:lnTo>
                  <a:pt x="964989" y="3522960"/>
                </a:lnTo>
                <a:lnTo>
                  <a:pt x="932811" y="3553295"/>
                </a:lnTo>
                <a:lnTo>
                  <a:pt x="892988" y="3577500"/>
                </a:lnTo>
                <a:lnTo>
                  <a:pt x="845008" y="3593525"/>
                </a:lnTo>
                <a:lnTo>
                  <a:pt x="788361" y="3599321"/>
                </a:lnTo>
                <a:lnTo>
                  <a:pt x="115960" y="3599321"/>
                </a:lnTo>
                <a:lnTo>
                  <a:pt x="66440" y="3590385"/>
                </a:lnTo>
                <a:lnTo>
                  <a:pt x="29237" y="3566134"/>
                </a:lnTo>
                <a:lnTo>
                  <a:pt x="6405" y="3530401"/>
                </a:lnTo>
                <a:lnTo>
                  <a:pt x="0" y="3487023"/>
                </a:lnTo>
                <a:lnTo>
                  <a:pt x="12074" y="3439835"/>
                </a:lnTo>
                <a:lnTo>
                  <a:pt x="1606210" y="0"/>
                </a:lnTo>
              </a:path>
              <a:path w="4119879" h="3599815">
                <a:moveTo>
                  <a:pt x="2513535" y="0"/>
                </a:moveTo>
                <a:lnTo>
                  <a:pt x="4107735" y="3439835"/>
                </a:lnTo>
                <a:lnTo>
                  <a:pt x="4119810" y="3487023"/>
                </a:lnTo>
                <a:lnTo>
                  <a:pt x="4113407" y="3530401"/>
                </a:lnTo>
                <a:lnTo>
                  <a:pt x="4090577" y="3566134"/>
                </a:lnTo>
                <a:lnTo>
                  <a:pt x="4053373" y="3590385"/>
                </a:lnTo>
                <a:lnTo>
                  <a:pt x="4003849" y="3599321"/>
                </a:lnTo>
                <a:lnTo>
                  <a:pt x="3325250" y="3599321"/>
                </a:lnTo>
                <a:lnTo>
                  <a:pt x="3275033" y="3596057"/>
                </a:lnTo>
                <a:lnTo>
                  <a:pt x="3233133" y="3585468"/>
                </a:lnTo>
                <a:lnTo>
                  <a:pt x="3197683" y="3566359"/>
                </a:lnTo>
                <a:lnTo>
                  <a:pt x="3166817" y="3537534"/>
                </a:lnTo>
                <a:lnTo>
                  <a:pt x="3138668" y="3497798"/>
                </a:lnTo>
                <a:lnTo>
                  <a:pt x="3111369" y="3445956"/>
                </a:lnTo>
                <a:lnTo>
                  <a:pt x="2891278" y="2961337"/>
                </a:lnTo>
                <a:lnTo>
                  <a:pt x="2245318" y="2961337"/>
                </a:lnTo>
                <a:lnTo>
                  <a:pt x="2245699" y="2127061"/>
                </a:lnTo>
                <a:lnTo>
                  <a:pt x="2524527" y="2127061"/>
                </a:lnTo>
                <a:lnTo>
                  <a:pt x="2059911" y="1114808"/>
                </a:lnTo>
                <a:lnTo>
                  <a:pt x="2053789" y="1114808"/>
                </a:lnTo>
                <a:lnTo>
                  <a:pt x="1595294" y="2127061"/>
                </a:lnTo>
                <a:lnTo>
                  <a:pt x="1870604" y="2127061"/>
                </a:lnTo>
                <a:lnTo>
                  <a:pt x="1871951" y="2961337"/>
                </a:lnTo>
              </a:path>
            </a:pathLst>
          </a:custGeom>
          <a:ln w="20231">
            <a:solidFill>
              <a:srgbClr val="EE2E62"/>
            </a:solidFill>
          </a:ln>
        </p:spPr>
        <p:txBody>
          <a:bodyPr wrap="square" lIns="0" tIns="0" rIns="0" bIns="0" rtlCol="0"/>
          <a:lstStyle/>
          <a:p>
            <a:endParaRPr/>
          </a:p>
        </p:txBody>
      </p:sp>
      <p:pic>
        <p:nvPicPr>
          <p:cNvPr id="23" name="bg object 23"/>
          <p:cNvPicPr/>
          <p:nvPr/>
        </p:nvPicPr>
        <p:blipFill>
          <a:blip r:embed="rId5" cstate="print"/>
          <a:stretch>
            <a:fillRect/>
          </a:stretch>
        </p:blipFill>
        <p:spPr>
          <a:xfrm>
            <a:off x="5069916" y="3173552"/>
            <a:ext cx="3504691" cy="3306445"/>
          </a:xfrm>
          <a:prstGeom prst="rect">
            <a:avLst/>
          </a:prstGeom>
        </p:spPr>
      </p:pic>
      <p:sp>
        <p:nvSpPr>
          <p:cNvPr id="24" name="bg object 24"/>
          <p:cNvSpPr/>
          <p:nvPr/>
        </p:nvSpPr>
        <p:spPr>
          <a:xfrm>
            <a:off x="7307998" y="4039123"/>
            <a:ext cx="1129665" cy="2244725"/>
          </a:xfrm>
          <a:custGeom>
            <a:avLst/>
            <a:gdLst/>
            <a:ahLst/>
            <a:cxnLst/>
            <a:rect l="l" t="t" r="r" b="b"/>
            <a:pathLst>
              <a:path w="1129665" h="2244725">
                <a:moveTo>
                  <a:pt x="564781" y="0"/>
                </a:moveTo>
                <a:lnTo>
                  <a:pt x="557491" y="0"/>
                </a:lnTo>
                <a:lnTo>
                  <a:pt x="0" y="1231137"/>
                </a:lnTo>
                <a:lnTo>
                  <a:pt x="334772" y="1230795"/>
                </a:lnTo>
                <a:lnTo>
                  <a:pt x="336308" y="2244699"/>
                </a:lnTo>
                <a:lnTo>
                  <a:pt x="790155" y="2244699"/>
                </a:lnTo>
                <a:lnTo>
                  <a:pt x="790498" y="1230795"/>
                </a:lnTo>
                <a:lnTo>
                  <a:pt x="1129372" y="1230795"/>
                </a:lnTo>
                <a:lnTo>
                  <a:pt x="564781" y="0"/>
                </a:lnTo>
                <a:close/>
              </a:path>
            </a:pathLst>
          </a:custGeom>
          <a:solidFill>
            <a:srgbClr val="009EB4"/>
          </a:solidFill>
        </p:spPr>
        <p:txBody>
          <a:bodyPr wrap="square" lIns="0" tIns="0" rIns="0" bIns="0" rtlCol="0"/>
          <a:lstStyle/>
          <a:p>
            <a:endParaRPr/>
          </a:p>
        </p:txBody>
      </p:sp>
      <p:sp>
        <p:nvSpPr>
          <p:cNvPr id="25" name="bg object 25"/>
          <p:cNvSpPr/>
          <p:nvPr/>
        </p:nvSpPr>
        <p:spPr>
          <a:xfrm>
            <a:off x="0" y="0"/>
            <a:ext cx="5880100" cy="6480175"/>
          </a:xfrm>
          <a:custGeom>
            <a:avLst/>
            <a:gdLst/>
            <a:ahLst/>
            <a:cxnLst/>
            <a:rect l="l" t="t" r="r" b="b"/>
            <a:pathLst>
              <a:path w="5880100" h="6480175">
                <a:moveTo>
                  <a:pt x="5879947" y="0"/>
                </a:moveTo>
                <a:lnTo>
                  <a:pt x="0" y="0"/>
                </a:lnTo>
                <a:lnTo>
                  <a:pt x="0" y="6479997"/>
                </a:lnTo>
                <a:lnTo>
                  <a:pt x="5879947" y="6479997"/>
                </a:lnTo>
                <a:lnTo>
                  <a:pt x="5879947" y="0"/>
                </a:lnTo>
                <a:close/>
              </a:path>
            </a:pathLst>
          </a:custGeom>
          <a:solidFill>
            <a:srgbClr val="5F3075"/>
          </a:solidFill>
        </p:spPr>
        <p:txBody>
          <a:bodyPr wrap="square" lIns="0" tIns="0" rIns="0" bIns="0" rtlCol="0"/>
          <a:lstStyle/>
          <a:p>
            <a:endParaRPr/>
          </a:p>
        </p:txBody>
      </p:sp>
      <p:sp>
        <p:nvSpPr>
          <p:cNvPr id="26" name="bg object 26"/>
          <p:cNvSpPr/>
          <p:nvPr/>
        </p:nvSpPr>
        <p:spPr>
          <a:xfrm>
            <a:off x="1201458" y="1998052"/>
            <a:ext cx="3660140" cy="1758314"/>
          </a:xfrm>
          <a:custGeom>
            <a:avLst/>
            <a:gdLst/>
            <a:ahLst/>
            <a:cxnLst/>
            <a:rect l="l" t="t" r="r" b="b"/>
            <a:pathLst>
              <a:path w="3660140" h="1758314">
                <a:moveTo>
                  <a:pt x="399821" y="1590878"/>
                </a:moveTo>
                <a:lnTo>
                  <a:pt x="394703" y="1586064"/>
                </a:lnTo>
                <a:lnTo>
                  <a:pt x="85229" y="1586064"/>
                </a:lnTo>
                <a:lnTo>
                  <a:pt x="85229" y="1503718"/>
                </a:lnTo>
                <a:lnTo>
                  <a:pt x="80111" y="1499438"/>
                </a:lnTo>
                <a:lnTo>
                  <a:pt x="6718" y="1499438"/>
                </a:lnTo>
                <a:lnTo>
                  <a:pt x="1600" y="1503718"/>
                </a:lnTo>
                <a:lnTo>
                  <a:pt x="1600" y="1752904"/>
                </a:lnTo>
                <a:lnTo>
                  <a:pt x="6718" y="1757184"/>
                </a:lnTo>
                <a:lnTo>
                  <a:pt x="80111" y="1757184"/>
                </a:lnTo>
                <a:lnTo>
                  <a:pt x="85229" y="1752904"/>
                </a:lnTo>
                <a:lnTo>
                  <a:pt x="85229" y="1670558"/>
                </a:lnTo>
                <a:lnTo>
                  <a:pt x="394703" y="1670558"/>
                </a:lnTo>
                <a:lnTo>
                  <a:pt x="399821" y="1665744"/>
                </a:lnTo>
                <a:lnTo>
                  <a:pt x="399821" y="1590878"/>
                </a:lnTo>
                <a:close/>
              </a:path>
              <a:path w="3660140" h="1758314">
                <a:moveTo>
                  <a:pt x="399821" y="1156665"/>
                </a:moveTo>
                <a:lnTo>
                  <a:pt x="394703" y="1151851"/>
                </a:lnTo>
                <a:lnTo>
                  <a:pt x="6718" y="1151851"/>
                </a:lnTo>
                <a:lnTo>
                  <a:pt x="1600" y="1156665"/>
                </a:lnTo>
                <a:lnTo>
                  <a:pt x="1600" y="1231531"/>
                </a:lnTo>
                <a:lnTo>
                  <a:pt x="6718" y="1235811"/>
                </a:lnTo>
                <a:lnTo>
                  <a:pt x="155765" y="1235811"/>
                </a:lnTo>
                <a:lnTo>
                  <a:pt x="155765" y="1388745"/>
                </a:lnTo>
                <a:lnTo>
                  <a:pt x="6718" y="1388745"/>
                </a:lnTo>
                <a:lnTo>
                  <a:pt x="1600" y="1393024"/>
                </a:lnTo>
                <a:lnTo>
                  <a:pt x="1600" y="1467891"/>
                </a:lnTo>
                <a:lnTo>
                  <a:pt x="6718" y="1472704"/>
                </a:lnTo>
                <a:lnTo>
                  <a:pt x="394703" y="1472704"/>
                </a:lnTo>
                <a:lnTo>
                  <a:pt x="399821" y="1467891"/>
                </a:lnTo>
                <a:lnTo>
                  <a:pt x="399821" y="1393024"/>
                </a:lnTo>
                <a:lnTo>
                  <a:pt x="394703" y="1388745"/>
                </a:lnTo>
                <a:lnTo>
                  <a:pt x="239395" y="1388745"/>
                </a:lnTo>
                <a:lnTo>
                  <a:pt x="239395" y="1235811"/>
                </a:lnTo>
                <a:lnTo>
                  <a:pt x="394703" y="1235811"/>
                </a:lnTo>
                <a:lnTo>
                  <a:pt x="399821" y="1231531"/>
                </a:lnTo>
                <a:lnTo>
                  <a:pt x="399821" y="1156665"/>
                </a:lnTo>
                <a:close/>
              </a:path>
              <a:path w="3660140" h="1758314">
                <a:moveTo>
                  <a:pt x="399821" y="889304"/>
                </a:moveTo>
                <a:lnTo>
                  <a:pt x="394703" y="885024"/>
                </a:lnTo>
                <a:lnTo>
                  <a:pt x="321310" y="885024"/>
                </a:lnTo>
                <a:lnTo>
                  <a:pt x="316191" y="889304"/>
                </a:lnTo>
                <a:lnTo>
                  <a:pt x="316191" y="1043305"/>
                </a:lnTo>
                <a:lnTo>
                  <a:pt x="239395" y="1043305"/>
                </a:lnTo>
                <a:lnTo>
                  <a:pt x="239395" y="916038"/>
                </a:lnTo>
                <a:lnTo>
                  <a:pt x="234848" y="911225"/>
                </a:lnTo>
                <a:lnTo>
                  <a:pt x="160883" y="911225"/>
                </a:lnTo>
                <a:lnTo>
                  <a:pt x="155765" y="916038"/>
                </a:lnTo>
                <a:lnTo>
                  <a:pt x="155765" y="1043305"/>
                </a:lnTo>
                <a:lnTo>
                  <a:pt x="85229" y="1043305"/>
                </a:lnTo>
                <a:lnTo>
                  <a:pt x="85229" y="889304"/>
                </a:lnTo>
                <a:lnTo>
                  <a:pt x="80111" y="885024"/>
                </a:lnTo>
                <a:lnTo>
                  <a:pt x="6718" y="885024"/>
                </a:lnTo>
                <a:lnTo>
                  <a:pt x="1600" y="889304"/>
                </a:lnTo>
                <a:lnTo>
                  <a:pt x="1600" y="1122451"/>
                </a:lnTo>
                <a:lnTo>
                  <a:pt x="6718" y="1126731"/>
                </a:lnTo>
                <a:lnTo>
                  <a:pt x="394703" y="1126731"/>
                </a:lnTo>
                <a:lnTo>
                  <a:pt x="399821" y="1122451"/>
                </a:lnTo>
                <a:lnTo>
                  <a:pt x="399821" y="1043305"/>
                </a:lnTo>
                <a:lnTo>
                  <a:pt x="399821" y="889304"/>
                </a:lnTo>
                <a:close/>
              </a:path>
              <a:path w="3660140" h="1758314">
                <a:moveTo>
                  <a:pt x="570090" y="240372"/>
                </a:moveTo>
                <a:lnTo>
                  <a:pt x="565365" y="194157"/>
                </a:lnTo>
                <a:lnTo>
                  <a:pt x="555472" y="162725"/>
                </a:lnTo>
                <a:lnTo>
                  <a:pt x="551815" y="151079"/>
                </a:lnTo>
                <a:lnTo>
                  <a:pt x="530377" y="112064"/>
                </a:lnTo>
                <a:lnTo>
                  <a:pt x="502018" y="78041"/>
                </a:lnTo>
                <a:lnTo>
                  <a:pt x="467677" y="49949"/>
                </a:lnTo>
                <a:lnTo>
                  <a:pt x="428294" y="28727"/>
                </a:lnTo>
                <a:lnTo>
                  <a:pt x="405231" y="21615"/>
                </a:lnTo>
                <a:lnTo>
                  <a:pt x="405231" y="243560"/>
                </a:lnTo>
                <a:lnTo>
                  <a:pt x="398729" y="275704"/>
                </a:lnTo>
                <a:lnTo>
                  <a:pt x="381165" y="302856"/>
                </a:lnTo>
                <a:lnTo>
                  <a:pt x="355422" y="321640"/>
                </a:lnTo>
                <a:lnTo>
                  <a:pt x="324396" y="328650"/>
                </a:lnTo>
                <a:lnTo>
                  <a:pt x="166979" y="328650"/>
                </a:lnTo>
                <a:lnTo>
                  <a:pt x="166979" y="162725"/>
                </a:lnTo>
                <a:lnTo>
                  <a:pt x="324396" y="162725"/>
                </a:lnTo>
                <a:lnTo>
                  <a:pt x="355422" y="169075"/>
                </a:lnTo>
                <a:lnTo>
                  <a:pt x="381165" y="186397"/>
                </a:lnTo>
                <a:lnTo>
                  <a:pt x="398729" y="212090"/>
                </a:lnTo>
                <a:lnTo>
                  <a:pt x="405231" y="243560"/>
                </a:lnTo>
                <a:lnTo>
                  <a:pt x="405231" y="21615"/>
                </a:lnTo>
                <a:lnTo>
                  <a:pt x="384835" y="15316"/>
                </a:lnTo>
                <a:lnTo>
                  <a:pt x="338226" y="10629"/>
                </a:lnTo>
                <a:lnTo>
                  <a:pt x="20205" y="10629"/>
                </a:lnTo>
                <a:lnTo>
                  <a:pt x="12115" y="12293"/>
                </a:lnTo>
                <a:lnTo>
                  <a:pt x="5715" y="16751"/>
                </a:lnTo>
                <a:lnTo>
                  <a:pt x="1511" y="23202"/>
                </a:lnTo>
                <a:lnTo>
                  <a:pt x="0" y="30848"/>
                </a:lnTo>
                <a:lnTo>
                  <a:pt x="0" y="734961"/>
                </a:lnTo>
                <a:lnTo>
                  <a:pt x="1511" y="742594"/>
                </a:lnTo>
                <a:lnTo>
                  <a:pt x="5715" y="749033"/>
                </a:lnTo>
                <a:lnTo>
                  <a:pt x="12115" y="753491"/>
                </a:lnTo>
                <a:lnTo>
                  <a:pt x="20205" y="755154"/>
                </a:lnTo>
                <a:lnTo>
                  <a:pt x="146773" y="755154"/>
                </a:lnTo>
                <a:lnTo>
                  <a:pt x="166979" y="463727"/>
                </a:lnTo>
                <a:lnTo>
                  <a:pt x="240372" y="463727"/>
                </a:lnTo>
                <a:lnTo>
                  <a:pt x="381838" y="745578"/>
                </a:lnTo>
                <a:lnTo>
                  <a:pt x="383959" y="749833"/>
                </a:lnTo>
                <a:lnTo>
                  <a:pt x="390347" y="755154"/>
                </a:lnTo>
                <a:lnTo>
                  <a:pt x="540308" y="755154"/>
                </a:lnTo>
                <a:lnTo>
                  <a:pt x="551815" y="752284"/>
                </a:lnTo>
                <a:lnTo>
                  <a:pt x="558927" y="744918"/>
                </a:lnTo>
                <a:lnTo>
                  <a:pt x="561238" y="734949"/>
                </a:lnTo>
                <a:lnTo>
                  <a:pt x="558393" y="724319"/>
                </a:lnTo>
                <a:lnTo>
                  <a:pt x="417842" y="463727"/>
                </a:lnTo>
                <a:lnTo>
                  <a:pt x="412673" y="454152"/>
                </a:lnTo>
                <a:lnTo>
                  <a:pt x="456463" y="432181"/>
                </a:lnTo>
                <a:lnTo>
                  <a:pt x="494614" y="403923"/>
                </a:lnTo>
                <a:lnTo>
                  <a:pt x="526084" y="370001"/>
                </a:lnTo>
                <a:lnTo>
                  <a:pt x="549833" y="331012"/>
                </a:lnTo>
                <a:lnTo>
                  <a:pt x="564857" y="287604"/>
                </a:lnTo>
                <a:lnTo>
                  <a:pt x="570090" y="240372"/>
                </a:lnTo>
                <a:close/>
              </a:path>
              <a:path w="3660140" h="1758314">
                <a:moveTo>
                  <a:pt x="1210195" y="1663534"/>
                </a:moveTo>
                <a:lnTo>
                  <a:pt x="1210144" y="1644599"/>
                </a:lnTo>
                <a:lnTo>
                  <a:pt x="1209827" y="1561769"/>
                </a:lnTo>
                <a:lnTo>
                  <a:pt x="1208963" y="1327581"/>
                </a:lnTo>
                <a:lnTo>
                  <a:pt x="1207236" y="1318768"/>
                </a:lnTo>
                <a:lnTo>
                  <a:pt x="1202524" y="1311338"/>
                </a:lnTo>
                <a:lnTo>
                  <a:pt x="1195514" y="1306195"/>
                </a:lnTo>
                <a:lnTo>
                  <a:pt x="1186903" y="1304290"/>
                </a:lnTo>
                <a:lnTo>
                  <a:pt x="940460" y="1304290"/>
                </a:lnTo>
                <a:lnTo>
                  <a:pt x="931125" y="1306029"/>
                </a:lnTo>
                <a:lnTo>
                  <a:pt x="923747" y="1310868"/>
                </a:lnTo>
                <a:lnTo>
                  <a:pt x="918895" y="1318247"/>
                </a:lnTo>
                <a:lnTo>
                  <a:pt x="917155" y="1327581"/>
                </a:lnTo>
                <a:lnTo>
                  <a:pt x="917155" y="1448968"/>
                </a:lnTo>
                <a:lnTo>
                  <a:pt x="918895" y="1457591"/>
                </a:lnTo>
                <a:lnTo>
                  <a:pt x="923747" y="1464602"/>
                </a:lnTo>
                <a:lnTo>
                  <a:pt x="931125" y="1469313"/>
                </a:lnTo>
                <a:lnTo>
                  <a:pt x="940460" y="1471041"/>
                </a:lnTo>
                <a:lnTo>
                  <a:pt x="1017701" y="1471041"/>
                </a:lnTo>
                <a:lnTo>
                  <a:pt x="1017701" y="1542148"/>
                </a:lnTo>
                <a:lnTo>
                  <a:pt x="990130" y="1551419"/>
                </a:lnTo>
                <a:lnTo>
                  <a:pt x="962672" y="1557477"/>
                </a:lnTo>
                <a:lnTo>
                  <a:pt x="935443" y="1560766"/>
                </a:lnTo>
                <a:lnTo>
                  <a:pt x="908570" y="1561769"/>
                </a:lnTo>
                <a:lnTo>
                  <a:pt x="859764" y="1556766"/>
                </a:lnTo>
                <a:lnTo>
                  <a:pt x="814247" y="1542440"/>
                </a:lnTo>
                <a:lnTo>
                  <a:pt x="773023" y="1519796"/>
                </a:lnTo>
                <a:lnTo>
                  <a:pt x="737069" y="1489887"/>
                </a:lnTo>
                <a:lnTo>
                  <a:pt x="707377" y="1453705"/>
                </a:lnTo>
                <a:lnTo>
                  <a:pt x="684949" y="1412278"/>
                </a:lnTo>
                <a:lnTo>
                  <a:pt x="670750" y="1366621"/>
                </a:lnTo>
                <a:lnTo>
                  <a:pt x="665810" y="1317777"/>
                </a:lnTo>
                <a:lnTo>
                  <a:pt x="670699" y="1268412"/>
                </a:lnTo>
                <a:lnTo>
                  <a:pt x="684758" y="1222171"/>
                </a:lnTo>
                <a:lnTo>
                  <a:pt x="706996" y="1180134"/>
                </a:lnTo>
                <a:lnTo>
                  <a:pt x="736460" y="1143355"/>
                </a:lnTo>
                <a:lnTo>
                  <a:pt x="772198" y="1112901"/>
                </a:lnTo>
                <a:lnTo>
                  <a:pt x="813219" y="1089825"/>
                </a:lnTo>
                <a:lnTo>
                  <a:pt x="858596" y="1075207"/>
                </a:lnTo>
                <a:lnTo>
                  <a:pt x="907351" y="1070102"/>
                </a:lnTo>
                <a:lnTo>
                  <a:pt x="951230" y="1073251"/>
                </a:lnTo>
                <a:lnTo>
                  <a:pt x="992708" y="1083424"/>
                </a:lnTo>
                <a:lnTo>
                  <a:pt x="1031659" y="1101648"/>
                </a:lnTo>
                <a:lnTo>
                  <a:pt x="1067968" y="1128953"/>
                </a:lnTo>
                <a:lnTo>
                  <a:pt x="1075893" y="1133068"/>
                </a:lnTo>
                <a:lnTo>
                  <a:pt x="1084516" y="1134325"/>
                </a:lnTo>
                <a:lnTo>
                  <a:pt x="1093139" y="1132573"/>
                </a:lnTo>
                <a:lnTo>
                  <a:pt x="1101077" y="1127734"/>
                </a:lnTo>
                <a:lnTo>
                  <a:pt x="1155268" y="1070102"/>
                </a:lnTo>
                <a:lnTo>
                  <a:pt x="1197940" y="1024737"/>
                </a:lnTo>
                <a:lnTo>
                  <a:pt x="1158062" y="962469"/>
                </a:lnTo>
                <a:lnTo>
                  <a:pt x="1117727" y="937158"/>
                </a:lnTo>
                <a:lnTo>
                  <a:pt x="1075156" y="915898"/>
                </a:lnTo>
                <a:lnTo>
                  <a:pt x="1031049" y="898969"/>
                </a:lnTo>
                <a:lnTo>
                  <a:pt x="986078" y="886574"/>
                </a:lnTo>
                <a:lnTo>
                  <a:pt x="940943" y="878967"/>
                </a:lnTo>
                <a:lnTo>
                  <a:pt x="896315" y="876388"/>
                </a:lnTo>
                <a:lnTo>
                  <a:pt x="848093" y="878967"/>
                </a:lnTo>
                <a:lnTo>
                  <a:pt x="801611" y="886498"/>
                </a:lnTo>
                <a:lnTo>
                  <a:pt x="756843" y="898740"/>
                </a:lnTo>
                <a:lnTo>
                  <a:pt x="714133" y="915441"/>
                </a:lnTo>
                <a:lnTo>
                  <a:pt x="673747" y="936320"/>
                </a:lnTo>
                <a:lnTo>
                  <a:pt x="635965" y="961123"/>
                </a:lnTo>
                <a:lnTo>
                  <a:pt x="601040" y="989596"/>
                </a:lnTo>
                <a:lnTo>
                  <a:pt x="569226" y="1021461"/>
                </a:lnTo>
                <a:lnTo>
                  <a:pt x="540816" y="1056462"/>
                </a:lnTo>
                <a:lnTo>
                  <a:pt x="516039" y="1094346"/>
                </a:lnTo>
                <a:lnTo>
                  <a:pt x="495173" y="1134846"/>
                </a:lnTo>
                <a:lnTo>
                  <a:pt x="478497" y="1177696"/>
                </a:lnTo>
                <a:lnTo>
                  <a:pt x="466255" y="1222641"/>
                </a:lnTo>
                <a:lnTo>
                  <a:pt x="458711" y="1269428"/>
                </a:lnTo>
                <a:lnTo>
                  <a:pt x="456145" y="1317777"/>
                </a:lnTo>
                <a:lnTo>
                  <a:pt x="458711" y="1366088"/>
                </a:lnTo>
                <a:lnTo>
                  <a:pt x="466255" y="1412773"/>
                </a:lnTo>
                <a:lnTo>
                  <a:pt x="478497" y="1457591"/>
                </a:lnTo>
                <a:lnTo>
                  <a:pt x="495173" y="1500263"/>
                </a:lnTo>
                <a:lnTo>
                  <a:pt x="516039" y="1540560"/>
                </a:lnTo>
                <a:lnTo>
                  <a:pt x="540816" y="1578216"/>
                </a:lnTo>
                <a:lnTo>
                  <a:pt x="569226" y="1612976"/>
                </a:lnTo>
                <a:lnTo>
                  <a:pt x="601040" y="1644599"/>
                </a:lnTo>
                <a:lnTo>
                  <a:pt x="635965" y="1672831"/>
                </a:lnTo>
                <a:lnTo>
                  <a:pt x="673747" y="1697405"/>
                </a:lnTo>
                <a:lnTo>
                  <a:pt x="714133" y="1718081"/>
                </a:lnTo>
                <a:lnTo>
                  <a:pt x="756843" y="1734604"/>
                </a:lnTo>
                <a:lnTo>
                  <a:pt x="801611" y="1746719"/>
                </a:lnTo>
                <a:lnTo>
                  <a:pt x="848194" y="1754174"/>
                </a:lnTo>
                <a:lnTo>
                  <a:pt x="896315" y="1756714"/>
                </a:lnTo>
                <a:lnTo>
                  <a:pt x="1018832" y="1744256"/>
                </a:lnTo>
                <a:lnTo>
                  <a:pt x="1115021" y="1716862"/>
                </a:lnTo>
                <a:lnTo>
                  <a:pt x="1177874" y="1689468"/>
                </a:lnTo>
                <a:lnTo>
                  <a:pt x="1200391" y="1677022"/>
                </a:lnTo>
                <a:lnTo>
                  <a:pt x="1205293" y="1673339"/>
                </a:lnTo>
                <a:lnTo>
                  <a:pt x="1210195" y="1663534"/>
                </a:lnTo>
                <a:close/>
              </a:path>
              <a:path w="3660140" h="1758314">
                <a:moveTo>
                  <a:pt x="1298448" y="737654"/>
                </a:moveTo>
                <a:lnTo>
                  <a:pt x="1296339" y="727506"/>
                </a:lnTo>
                <a:lnTo>
                  <a:pt x="1257757" y="644537"/>
                </a:lnTo>
                <a:lnTo>
                  <a:pt x="1190485" y="499897"/>
                </a:lnTo>
                <a:lnTo>
                  <a:pt x="1108862" y="324396"/>
                </a:lnTo>
                <a:lnTo>
                  <a:pt x="1020864" y="135191"/>
                </a:lnTo>
                <a:lnTo>
                  <a:pt x="1020864" y="499897"/>
                </a:lnTo>
                <a:lnTo>
                  <a:pt x="859205" y="499897"/>
                </a:lnTo>
                <a:lnTo>
                  <a:pt x="938974" y="324396"/>
                </a:lnTo>
                <a:lnTo>
                  <a:pt x="940041" y="324396"/>
                </a:lnTo>
                <a:lnTo>
                  <a:pt x="1020864" y="499897"/>
                </a:lnTo>
                <a:lnTo>
                  <a:pt x="1020864" y="135191"/>
                </a:lnTo>
                <a:lnTo>
                  <a:pt x="963434" y="11696"/>
                </a:lnTo>
                <a:lnTo>
                  <a:pt x="960247" y="5321"/>
                </a:lnTo>
                <a:lnTo>
                  <a:pt x="952792" y="0"/>
                </a:lnTo>
                <a:lnTo>
                  <a:pt x="927277" y="0"/>
                </a:lnTo>
                <a:lnTo>
                  <a:pt x="919822" y="5321"/>
                </a:lnTo>
                <a:lnTo>
                  <a:pt x="916635" y="11696"/>
                </a:lnTo>
                <a:lnTo>
                  <a:pt x="583730" y="727506"/>
                </a:lnTo>
                <a:lnTo>
                  <a:pt x="581609" y="737654"/>
                </a:lnTo>
                <a:lnTo>
                  <a:pt x="584390" y="746506"/>
                </a:lnTo>
                <a:lnTo>
                  <a:pt x="591350" y="752779"/>
                </a:lnTo>
                <a:lnTo>
                  <a:pt x="601814" y="755154"/>
                </a:lnTo>
                <a:lnTo>
                  <a:pt x="718807" y="755154"/>
                </a:lnTo>
                <a:lnTo>
                  <a:pt x="757097" y="729627"/>
                </a:lnTo>
                <a:lnTo>
                  <a:pt x="795388" y="644537"/>
                </a:lnTo>
                <a:lnTo>
                  <a:pt x="1084681" y="644537"/>
                </a:lnTo>
                <a:lnTo>
                  <a:pt x="1122972" y="728560"/>
                </a:lnTo>
                <a:lnTo>
                  <a:pt x="1160195" y="755154"/>
                </a:lnTo>
                <a:lnTo>
                  <a:pt x="1278255" y="755154"/>
                </a:lnTo>
                <a:lnTo>
                  <a:pt x="1288707" y="752779"/>
                </a:lnTo>
                <a:lnTo>
                  <a:pt x="1295679" y="746506"/>
                </a:lnTo>
                <a:lnTo>
                  <a:pt x="1298448" y="737654"/>
                </a:lnTo>
                <a:close/>
              </a:path>
              <a:path w="3660140" h="1758314">
                <a:moveTo>
                  <a:pt x="1497164" y="30848"/>
                </a:moveTo>
                <a:lnTo>
                  <a:pt x="1495501" y="23202"/>
                </a:lnTo>
                <a:lnTo>
                  <a:pt x="1491043" y="16751"/>
                </a:lnTo>
                <a:lnTo>
                  <a:pt x="1484604" y="12293"/>
                </a:lnTo>
                <a:lnTo>
                  <a:pt x="1476959" y="10629"/>
                </a:lnTo>
                <a:lnTo>
                  <a:pt x="1349324" y="10629"/>
                </a:lnTo>
                <a:lnTo>
                  <a:pt x="1341678" y="12293"/>
                </a:lnTo>
                <a:lnTo>
                  <a:pt x="1335227" y="16751"/>
                </a:lnTo>
                <a:lnTo>
                  <a:pt x="1330782" y="23202"/>
                </a:lnTo>
                <a:lnTo>
                  <a:pt x="1329118" y="30848"/>
                </a:lnTo>
                <a:lnTo>
                  <a:pt x="1329118" y="734949"/>
                </a:lnTo>
                <a:lnTo>
                  <a:pt x="1330782" y="742594"/>
                </a:lnTo>
                <a:lnTo>
                  <a:pt x="1335227" y="749033"/>
                </a:lnTo>
                <a:lnTo>
                  <a:pt x="1341678" y="753491"/>
                </a:lnTo>
                <a:lnTo>
                  <a:pt x="1349324" y="755154"/>
                </a:lnTo>
                <a:lnTo>
                  <a:pt x="1476959" y="755154"/>
                </a:lnTo>
                <a:lnTo>
                  <a:pt x="1484604" y="753491"/>
                </a:lnTo>
                <a:lnTo>
                  <a:pt x="1491043" y="749033"/>
                </a:lnTo>
                <a:lnTo>
                  <a:pt x="1495501" y="742594"/>
                </a:lnTo>
                <a:lnTo>
                  <a:pt x="1497164" y="734949"/>
                </a:lnTo>
                <a:lnTo>
                  <a:pt x="1497164" y="30848"/>
                </a:lnTo>
                <a:close/>
              </a:path>
              <a:path w="3660140" h="1758314">
                <a:moveTo>
                  <a:pt x="2046528" y="1725841"/>
                </a:moveTo>
                <a:lnTo>
                  <a:pt x="2044141" y="1714334"/>
                </a:lnTo>
                <a:lnTo>
                  <a:pt x="1668068" y="902728"/>
                </a:lnTo>
                <a:lnTo>
                  <a:pt x="1664474" y="895489"/>
                </a:lnTo>
                <a:lnTo>
                  <a:pt x="1656067" y="889469"/>
                </a:lnTo>
                <a:lnTo>
                  <a:pt x="1627238" y="889469"/>
                </a:lnTo>
                <a:lnTo>
                  <a:pt x="1618830" y="895489"/>
                </a:lnTo>
                <a:lnTo>
                  <a:pt x="1615211" y="902728"/>
                </a:lnTo>
                <a:lnTo>
                  <a:pt x="1239151" y="1714334"/>
                </a:lnTo>
                <a:lnTo>
                  <a:pt x="1236776" y="1725841"/>
                </a:lnTo>
                <a:lnTo>
                  <a:pt x="1239913" y="1735874"/>
                </a:lnTo>
                <a:lnTo>
                  <a:pt x="1247775" y="1742986"/>
                </a:lnTo>
                <a:lnTo>
                  <a:pt x="1259573" y="1745691"/>
                </a:lnTo>
                <a:lnTo>
                  <a:pt x="1391729" y="1745691"/>
                </a:lnTo>
                <a:lnTo>
                  <a:pt x="1429080" y="1727352"/>
                </a:lnTo>
                <a:lnTo>
                  <a:pt x="1478241" y="1620266"/>
                </a:lnTo>
                <a:lnTo>
                  <a:pt x="1604708" y="1620266"/>
                </a:lnTo>
                <a:lnTo>
                  <a:pt x="1604441" y="1456258"/>
                </a:lnTo>
                <a:lnTo>
                  <a:pt x="1550327" y="1456258"/>
                </a:lnTo>
                <a:lnTo>
                  <a:pt x="1640446" y="1257261"/>
                </a:lnTo>
                <a:lnTo>
                  <a:pt x="1641652" y="1257261"/>
                </a:lnTo>
                <a:lnTo>
                  <a:pt x="1732965" y="1456258"/>
                </a:lnTo>
                <a:lnTo>
                  <a:pt x="1678165" y="1456258"/>
                </a:lnTo>
                <a:lnTo>
                  <a:pt x="1678089" y="1620266"/>
                </a:lnTo>
                <a:lnTo>
                  <a:pt x="1805051" y="1620266"/>
                </a:lnTo>
                <a:lnTo>
                  <a:pt x="1848307" y="1715528"/>
                </a:lnTo>
                <a:lnTo>
                  <a:pt x="1856397" y="1729905"/>
                </a:lnTo>
                <a:lnTo>
                  <a:pt x="1865274" y="1739201"/>
                </a:lnTo>
                <a:lnTo>
                  <a:pt x="1876183" y="1744192"/>
                </a:lnTo>
                <a:lnTo>
                  <a:pt x="1890344" y="1745691"/>
                </a:lnTo>
                <a:lnTo>
                  <a:pt x="2023719" y="1745691"/>
                </a:lnTo>
                <a:lnTo>
                  <a:pt x="2035530" y="1742986"/>
                </a:lnTo>
                <a:lnTo>
                  <a:pt x="2043404" y="1735874"/>
                </a:lnTo>
                <a:lnTo>
                  <a:pt x="2046528" y="1725841"/>
                </a:lnTo>
                <a:close/>
              </a:path>
              <a:path w="3660140" h="1758314">
                <a:moveTo>
                  <a:pt x="2046846" y="545630"/>
                </a:moveTo>
                <a:lnTo>
                  <a:pt x="2039302" y="488378"/>
                </a:lnTo>
                <a:lnTo>
                  <a:pt x="2018766" y="440055"/>
                </a:lnTo>
                <a:lnTo>
                  <a:pt x="1988400" y="399834"/>
                </a:lnTo>
                <a:lnTo>
                  <a:pt x="1951380" y="366864"/>
                </a:lnTo>
                <a:lnTo>
                  <a:pt x="1910867" y="340309"/>
                </a:lnTo>
                <a:lnTo>
                  <a:pt x="1870024" y="319341"/>
                </a:lnTo>
                <a:lnTo>
                  <a:pt x="1832000" y="303123"/>
                </a:lnTo>
                <a:lnTo>
                  <a:pt x="1778431" y="278180"/>
                </a:lnTo>
                <a:lnTo>
                  <a:pt x="1742516" y="253530"/>
                </a:lnTo>
                <a:lnTo>
                  <a:pt x="1722361" y="227888"/>
                </a:lnTo>
                <a:lnTo>
                  <a:pt x="1716062" y="199961"/>
                </a:lnTo>
                <a:lnTo>
                  <a:pt x="1721142" y="179362"/>
                </a:lnTo>
                <a:lnTo>
                  <a:pt x="1735201" y="162064"/>
                </a:lnTo>
                <a:lnTo>
                  <a:pt x="1756448" y="150152"/>
                </a:lnTo>
                <a:lnTo>
                  <a:pt x="1783067" y="145719"/>
                </a:lnTo>
                <a:lnTo>
                  <a:pt x="1832851" y="154940"/>
                </a:lnTo>
                <a:lnTo>
                  <a:pt x="1879854" y="175628"/>
                </a:lnTo>
                <a:lnTo>
                  <a:pt x="1916480" y="197319"/>
                </a:lnTo>
                <a:lnTo>
                  <a:pt x="1935162" y="209524"/>
                </a:lnTo>
                <a:lnTo>
                  <a:pt x="1943798" y="212153"/>
                </a:lnTo>
                <a:lnTo>
                  <a:pt x="2004441" y="145719"/>
                </a:lnTo>
                <a:lnTo>
                  <a:pt x="2025573" y="113804"/>
                </a:lnTo>
                <a:lnTo>
                  <a:pt x="2028761" y="96786"/>
                </a:lnTo>
                <a:lnTo>
                  <a:pt x="2026170" y="87185"/>
                </a:lnTo>
                <a:lnTo>
                  <a:pt x="1993887" y="62484"/>
                </a:lnTo>
                <a:lnTo>
                  <a:pt x="1957146" y="41579"/>
                </a:lnTo>
                <a:lnTo>
                  <a:pt x="1910295" y="21336"/>
                </a:lnTo>
                <a:lnTo>
                  <a:pt x="1854657" y="6045"/>
                </a:lnTo>
                <a:lnTo>
                  <a:pt x="1791576" y="0"/>
                </a:lnTo>
                <a:lnTo>
                  <a:pt x="1733994" y="4775"/>
                </a:lnTo>
                <a:lnTo>
                  <a:pt x="1684083" y="18262"/>
                </a:lnTo>
                <a:lnTo>
                  <a:pt x="1641856" y="39204"/>
                </a:lnTo>
                <a:lnTo>
                  <a:pt x="1607312" y="66344"/>
                </a:lnTo>
                <a:lnTo>
                  <a:pt x="1580438" y="98412"/>
                </a:lnTo>
                <a:lnTo>
                  <a:pt x="1561236" y="134162"/>
                </a:lnTo>
                <a:lnTo>
                  <a:pt x="1549717" y="172326"/>
                </a:lnTo>
                <a:lnTo>
                  <a:pt x="1545945" y="212153"/>
                </a:lnTo>
                <a:lnTo>
                  <a:pt x="1552511" y="262966"/>
                </a:lnTo>
                <a:lnTo>
                  <a:pt x="1570786" y="307746"/>
                </a:lnTo>
                <a:lnTo>
                  <a:pt x="1598295" y="346367"/>
                </a:lnTo>
                <a:lnTo>
                  <a:pt x="1632610" y="379209"/>
                </a:lnTo>
                <a:lnTo>
                  <a:pt x="1671307" y="406628"/>
                </a:lnTo>
                <a:lnTo>
                  <a:pt x="1711985" y="429006"/>
                </a:lnTo>
                <a:lnTo>
                  <a:pt x="1752219" y="446709"/>
                </a:lnTo>
                <a:lnTo>
                  <a:pt x="1799844" y="469328"/>
                </a:lnTo>
                <a:lnTo>
                  <a:pt x="1834121" y="494436"/>
                </a:lnTo>
                <a:lnTo>
                  <a:pt x="1854835" y="522541"/>
                </a:lnTo>
                <a:lnTo>
                  <a:pt x="1861781" y="554139"/>
                </a:lnTo>
                <a:lnTo>
                  <a:pt x="1856295" y="579818"/>
                </a:lnTo>
                <a:lnTo>
                  <a:pt x="1841042" y="600011"/>
                </a:lnTo>
                <a:lnTo>
                  <a:pt x="1817801" y="613219"/>
                </a:lnTo>
                <a:lnTo>
                  <a:pt x="1788388" y="617956"/>
                </a:lnTo>
                <a:lnTo>
                  <a:pt x="1735772" y="609117"/>
                </a:lnTo>
                <a:lnTo>
                  <a:pt x="1688147" y="589508"/>
                </a:lnTo>
                <a:lnTo>
                  <a:pt x="1652879" y="569493"/>
                </a:lnTo>
                <a:lnTo>
                  <a:pt x="1637360" y="559460"/>
                </a:lnTo>
                <a:lnTo>
                  <a:pt x="1629752" y="556272"/>
                </a:lnTo>
                <a:lnTo>
                  <a:pt x="1551203" y="654113"/>
                </a:lnTo>
                <a:lnTo>
                  <a:pt x="1546682" y="670598"/>
                </a:lnTo>
                <a:lnTo>
                  <a:pt x="1550009" y="676846"/>
                </a:lnTo>
                <a:lnTo>
                  <a:pt x="1611503" y="723290"/>
                </a:lnTo>
                <a:lnTo>
                  <a:pt x="1658912" y="744016"/>
                </a:lnTo>
                <a:lnTo>
                  <a:pt x="1720202" y="759625"/>
                </a:lnTo>
                <a:lnTo>
                  <a:pt x="1795830" y="765797"/>
                </a:lnTo>
                <a:lnTo>
                  <a:pt x="1851507" y="760831"/>
                </a:lnTo>
                <a:lnTo>
                  <a:pt x="1901012" y="746798"/>
                </a:lnTo>
                <a:lnTo>
                  <a:pt x="1943963" y="725017"/>
                </a:lnTo>
                <a:lnTo>
                  <a:pt x="1979968" y="696798"/>
                </a:lnTo>
                <a:lnTo>
                  <a:pt x="2008644" y="663435"/>
                </a:lnTo>
                <a:lnTo>
                  <a:pt x="2029612" y="626249"/>
                </a:lnTo>
                <a:lnTo>
                  <a:pt x="2032292" y="617956"/>
                </a:lnTo>
                <a:lnTo>
                  <a:pt x="2042477" y="586549"/>
                </a:lnTo>
                <a:lnTo>
                  <a:pt x="2046846" y="545630"/>
                </a:lnTo>
                <a:close/>
              </a:path>
              <a:path w="3660140" h="1758314">
                <a:moveTo>
                  <a:pt x="2258301" y="30848"/>
                </a:moveTo>
                <a:lnTo>
                  <a:pt x="2256637" y="23202"/>
                </a:lnTo>
                <a:lnTo>
                  <a:pt x="2252180" y="16751"/>
                </a:lnTo>
                <a:lnTo>
                  <a:pt x="2245741" y="12293"/>
                </a:lnTo>
                <a:lnTo>
                  <a:pt x="2238095" y="10629"/>
                </a:lnTo>
                <a:lnTo>
                  <a:pt x="2110460" y="10629"/>
                </a:lnTo>
                <a:lnTo>
                  <a:pt x="2102815" y="12293"/>
                </a:lnTo>
                <a:lnTo>
                  <a:pt x="2096363" y="16751"/>
                </a:lnTo>
                <a:lnTo>
                  <a:pt x="2091918" y="23202"/>
                </a:lnTo>
                <a:lnTo>
                  <a:pt x="2090254" y="30848"/>
                </a:lnTo>
                <a:lnTo>
                  <a:pt x="2090254" y="734949"/>
                </a:lnTo>
                <a:lnTo>
                  <a:pt x="2091918" y="742594"/>
                </a:lnTo>
                <a:lnTo>
                  <a:pt x="2096363" y="749033"/>
                </a:lnTo>
                <a:lnTo>
                  <a:pt x="2102815" y="753491"/>
                </a:lnTo>
                <a:lnTo>
                  <a:pt x="2110460" y="755154"/>
                </a:lnTo>
                <a:lnTo>
                  <a:pt x="2238095" y="755154"/>
                </a:lnTo>
                <a:lnTo>
                  <a:pt x="2245741" y="753491"/>
                </a:lnTo>
                <a:lnTo>
                  <a:pt x="2252180" y="749033"/>
                </a:lnTo>
                <a:lnTo>
                  <a:pt x="2256637" y="742594"/>
                </a:lnTo>
                <a:lnTo>
                  <a:pt x="2258301" y="734949"/>
                </a:lnTo>
                <a:lnTo>
                  <a:pt x="2258301" y="30848"/>
                </a:lnTo>
                <a:close/>
              </a:path>
              <a:path w="3660140" h="1758314">
                <a:moveTo>
                  <a:pt x="2962198" y="30848"/>
                </a:moveTo>
                <a:lnTo>
                  <a:pt x="2960535" y="23202"/>
                </a:lnTo>
                <a:lnTo>
                  <a:pt x="2956090" y="16751"/>
                </a:lnTo>
                <a:lnTo>
                  <a:pt x="2949638" y="12293"/>
                </a:lnTo>
                <a:lnTo>
                  <a:pt x="2941993" y="10629"/>
                </a:lnTo>
                <a:lnTo>
                  <a:pt x="2814358" y="10629"/>
                </a:lnTo>
                <a:lnTo>
                  <a:pt x="2806268" y="12293"/>
                </a:lnTo>
                <a:lnTo>
                  <a:pt x="2799867" y="16751"/>
                </a:lnTo>
                <a:lnTo>
                  <a:pt x="2795663" y="23202"/>
                </a:lnTo>
                <a:lnTo>
                  <a:pt x="2794152" y="30848"/>
                </a:lnTo>
                <a:lnTo>
                  <a:pt x="2794152" y="408419"/>
                </a:lnTo>
                <a:lnTo>
                  <a:pt x="2793085" y="408419"/>
                </a:lnTo>
                <a:lnTo>
                  <a:pt x="2720149" y="338226"/>
                </a:lnTo>
                <a:lnTo>
                  <a:pt x="2368715" y="0"/>
                </a:lnTo>
                <a:lnTo>
                  <a:pt x="2342121" y="0"/>
                </a:lnTo>
                <a:lnTo>
                  <a:pt x="2334476" y="1498"/>
                </a:lnTo>
                <a:lnTo>
                  <a:pt x="2328037" y="5588"/>
                </a:lnTo>
                <a:lnTo>
                  <a:pt x="2323579" y="11658"/>
                </a:lnTo>
                <a:lnTo>
                  <a:pt x="2321915" y="19138"/>
                </a:lnTo>
                <a:lnTo>
                  <a:pt x="2322982" y="734949"/>
                </a:lnTo>
                <a:lnTo>
                  <a:pt x="2324646" y="742594"/>
                </a:lnTo>
                <a:lnTo>
                  <a:pt x="2329103" y="749033"/>
                </a:lnTo>
                <a:lnTo>
                  <a:pt x="2335542" y="753491"/>
                </a:lnTo>
                <a:lnTo>
                  <a:pt x="2343188" y="755154"/>
                </a:lnTo>
                <a:lnTo>
                  <a:pt x="2469756" y="755154"/>
                </a:lnTo>
                <a:lnTo>
                  <a:pt x="2477846" y="753491"/>
                </a:lnTo>
                <a:lnTo>
                  <a:pt x="2484247" y="749033"/>
                </a:lnTo>
                <a:lnTo>
                  <a:pt x="2488450" y="742594"/>
                </a:lnTo>
                <a:lnTo>
                  <a:pt x="2489962" y="734949"/>
                </a:lnTo>
                <a:lnTo>
                  <a:pt x="2489962" y="338226"/>
                </a:lnTo>
                <a:lnTo>
                  <a:pt x="2491028" y="338226"/>
                </a:lnTo>
                <a:lnTo>
                  <a:pt x="2913278" y="762596"/>
                </a:lnTo>
                <a:lnTo>
                  <a:pt x="2921787" y="765797"/>
                </a:lnTo>
                <a:lnTo>
                  <a:pt x="2941993" y="765797"/>
                </a:lnTo>
                <a:lnTo>
                  <a:pt x="2949638" y="764298"/>
                </a:lnTo>
                <a:lnTo>
                  <a:pt x="2956090" y="760209"/>
                </a:lnTo>
                <a:lnTo>
                  <a:pt x="2960535" y="754126"/>
                </a:lnTo>
                <a:lnTo>
                  <a:pt x="2962198" y="746645"/>
                </a:lnTo>
                <a:lnTo>
                  <a:pt x="2962198" y="408419"/>
                </a:lnTo>
                <a:lnTo>
                  <a:pt x="2962198" y="30848"/>
                </a:lnTo>
                <a:close/>
              </a:path>
              <a:path w="3660140" h="1758314">
                <a:moveTo>
                  <a:pt x="3052762" y="1718716"/>
                </a:moveTo>
                <a:lnTo>
                  <a:pt x="2990291" y="1347203"/>
                </a:lnTo>
                <a:lnTo>
                  <a:pt x="2914218" y="894778"/>
                </a:lnTo>
                <a:lnTo>
                  <a:pt x="2911627" y="887056"/>
                </a:lnTo>
                <a:lnTo>
                  <a:pt x="2906395" y="880821"/>
                </a:lnTo>
                <a:lnTo>
                  <a:pt x="2899562" y="876668"/>
                </a:lnTo>
                <a:lnTo>
                  <a:pt x="2892145" y="875157"/>
                </a:lnTo>
                <a:lnTo>
                  <a:pt x="2866402" y="875157"/>
                </a:lnTo>
                <a:lnTo>
                  <a:pt x="2855366" y="880059"/>
                </a:lnTo>
                <a:lnTo>
                  <a:pt x="2851683" y="887412"/>
                </a:lnTo>
                <a:lnTo>
                  <a:pt x="2567228" y="1417091"/>
                </a:lnTo>
                <a:lnTo>
                  <a:pt x="2564777" y="1417091"/>
                </a:lnTo>
                <a:lnTo>
                  <a:pt x="2527236" y="1347203"/>
                </a:lnTo>
                <a:lnTo>
                  <a:pt x="2280323" y="887412"/>
                </a:lnTo>
                <a:lnTo>
                  <a:pt x="2276652" y="880059"/>
                </a:lnTo>
                <a:lnTo>
                  <a:pt x="2265616" y="875157"/>
                </a:lnTo>
                <a:lnTo>
                  <a:pt x="2239861" y="875157"/>
                </a:lnTo>
                <a:lnTo>
                  <a:pt x="2232444" y="876668"/>
                </a:lnTo>
                <a:lnTo>
                  <a:pt x="2225611" y="880821"/>
                </a:lnTo>
                <a:lnTo>
                  <a:pt x="2220379" y="887056"/>
                </a:lnTo>
                <a:lnTo>
                  <a:pt x="2217801" y="894778"/>
                </a:lnTo>
                <a:lnTo>
                  <a:pt x="2079244" y="1718716"/>
                </a:lnTo>
                <a:lnTo>
                  <a:pt x="2079777" y="1729651"/>
                </a:lnTo>
                <a:lnTo>
                  <a:pt x="2084451" y="1738172"/>
                </a:lnTo>
                <a:lnTo>
                  <a:pt x="2092350" y="1743710"/>
                </a:lnTo>
                <a:lnTo>
                  <a:pt x="2102548" y="1745691"/>
                </a:lnTo>
                <a:lnTo>
                  <a:pt x="2247227" y="1745691"/>
                </a:lnTo>
                <a:lnTo>
                  <a:pt x="2324468" y="1347203"/>
                </a:lnTo>
                <a:lnTo>
                  <a:pt x="2326919" y="1347203"/>
                </a:lnTo>
                <a:lnTo>
                  <a:pt x="2534132" y="1744459"/>
                </a:lnTo>
                <a:lnTo>
                  <a:pt x="2537803" y="1751812"/>
                </a:lnTo>
                <a:lnTo>
                  <a:pt x="2547620" y="1757946"/>
                </a:lnTo>
                <a:lnTo>
                  <a:pt x="2583167" y="1757946"/>
                </a:lnTo>
                <a:lnTo>
                  <a:pt x="2594203" y="1751812"/>
                </a:lnTo>
                <a:lnTo>
                  <a:pt x="2597886" y="1744459"/>
                </a:lnTo>
                <a:lnTo>
                  <a:pt x="2767622" y="1417091"/>
                </a:lnTo>
                <a:lnTo>
                  <a:pt x="2803868" y="1347203"/>
                </a:lnTo>
                <a:lnTo>
                  <a:pt x="2806319" y="1347203"/>
                </a:lnTo>
                <a:lnTo>
                  <a:pt x="2861500" y="1726069"/>
                </a:lnTo>
                <a:lnTo>
                  <a:pt x="2864091" y="1733270"/>
                </a:lnTo>
                <a:lnTo>
                  <a:pt x="2869463" y="1739557"/>
                </a:lnTo>
                <a:lnTo>
                  <a:pt x="2876664" y="1744002"/>
                </a:lnTo>
                <a:lnTo>
                  <a:pt x="2884792" y="1745691"/>
                </a:lnTo>
                <a:lnTo>
                  <a:pt x="3029470" y="1745691"/>
                </a:lnTo>
                <a:lnTo>
                  <a:pt x="3039656" y="1743710"/>
                </a:lnTo>
                <a:lnTo>
                  <a:pt x="3047555" y="1738172"/>
                </a:lnTo>
                <a:lnTo>
                  <a:pt x="3052216" y="1729651"/>
                </a:lnTo>
                <a:lnTo>
                  <a:pt x="3052762" y="1718716"/>
                </a:lnTo>
                <a:close/>
              </a:path>
              <a:path w="3660140" h="1758314">
                <a:moveTo>
                  <a:pt x="3650678" y="910717"/>
                </a:moveTo>
                <a:lnTo>
                  <a:pt x="3648926" y="901890"/>
                </a:lnTo>
                <a:lnTo>
                  <a:pt x="3644074" y="894461"/>
                </a:lnTo>
                <a:lnTo>
                  <a:pt x="3636695" y="889317"/>
                </a:lnTo>
                <a:lnTo>
                  <a:pt x="3627374" y="887412"/>
                </a:lnTo>
                <a:lnTo>
                  <a:pt x="3119767" y="887412"/>
                </a:lnTo>
                <a:lnTo>
                  <a:pt x="3110433" y="889317"/>
                </a:lnTo>
                <a:lnTo>
                  <a:pt x="3103067" y="894461"/>
                </a:lnTo>
                <a:lnTo>
                  <a:pt x="3098215" y="901890"/>
                </a:lnTo>
                <a:lnTo>
                  <a:pt x="3096476" y="910717"/>
                </a:lnTo>
                <a:lnTo>
                  <a:pt x="3096476" y="1722386"/>
                </a:lnTo>
                <a:lnTo>
                  <a:pt x="3098215" y="1731200"/>
                </a:lnTo>
                <a:lnTo>
                  <a:pt x="3103067" y="1738630"/>
                </a:lnTo>
                <a:lnTo>
                  <a:pt x="3110433" y="1743773"/>
                </a:lnTo>
                <a:lnTo>
                  <a:pt x="3119767" y="1745691"/>
                </a:lnTo>
                <a:lnTo>
                  <a:pt x="3627374" y="1745691"/>
                </a:lnTo>
                <a:lnTo>
                  <a:pt x="3636695" y="1743773"/>
                </a:lnTo>
                <a:lnTo>
                  <a:pt x="3644074" y="1738630"/>
                </a:lnTo>
                <a:lnTo>
                  <a:pt x="3648926" y="1731200"/>
                </a:lnTo>
                <a:lnTo>
                  <a:pt x="3650678" y="1722386"/>
                </a:lnTo>
                <a:lnTo>
                  <a:pt x="3650678" y="1588744"/>
                </a:lnTo>
                <a:lnTo>
                  <a:pt x="3287750" y="1565452"/>
                </a:lnTo>
                <a:lnTo>
                  <a:pt x="3287750" y="1399921"/>
                </a:lnTo>
                <a:lnTo>
                  <a:pt x="3567303" y="1399921"/>
                </a:lnTo>
                <a:lnTo>
                  <a:pt x="3576104" y="1398168"/>
                </a:lnTo>
                <a:lnTo>
                  <a:pt x="3583533" y="1393329"/>
                </a:lnTo>
                <a:lnTo>
                  <a:pt x="3588677" y="1385951"/>
                </a:lnTo>
                <a:lnTo>
                  <a:pt x="3590594" y="1376629"/>
                </a:lnTo>
                <a:lnTo>
                  <a:pt x="3590594" y="1242987"/>
                </a:lnTo>
                <a:lnTo>
                  <a:pt x="3588677" y="1234173"/>
                </a:lnTo>
                <a:lnTo>
                  <a:pt x="3583533" y="1226731"/>
                </a:lnTo>
                <a:lnTo>
                  <a:pt x="3576104" y="1221600"/>
                </a:lnTo>
                <a:lnTo>
                  <a:pt x="3567303" y="1219695"/>
                </a:lnTo>
                <a:lnTo>
                  <a:pt x="3287750" y="1219695"/>
                </a:lnTo>
                <a:lnTo>
                  <a:pt x="3287750" y="1067650"/>
                </a:lnTo>
                <a:lnTo>
                  <a:pt x="3627374" y="1067650"/>
                </a:lnTo>
                <a:lnTo>
                  <a:pt x="3636695" y="1065733"/>
                </a:lnTo>
                <a:lnTo>
                  <a:pt x="3644074" y="1060589"/>
                </a:lnTo>
                <a:lnTo>
                  <a:pt x="3648926" y="1053160"/>
                </a:lnTo>
                <a:lnTo>
                  <a:pt x="3650678" y="1044359"/>
                </a:lnTo>
                <a:lnTo>
                  <a:pt x="3650678" y="910717"/>
                </a:lnTo>
                <a:close/>
              </a:path>
              <a:path w="3660140" h="1758314">
                <a:moveTo>
                  <a:pt x="3659733" y="683895"/>
                </a:moveTo>
                <a:lnTo>
                  <a:pt x="3659428" y="595617"/>
                </a:lnTo>
                <a:lnTo>
                  <a:pt x="3658666" y="392468"/>
                </a:lnTo>
                <a:lnTo>
                  <a:pt x="3639528" y="372262"/>
                </a:lnTo>
                <a:lnTo>
                  <a:pt x="3425736" y="372262"/>
                </a:lnTo>
                <a:lnTo>
                  <a:pt x="3417646" y="373773"/>
                </a:lnTo>
                <a:lnTo>
                  <a:pt x="3411245" y="377977"/>
                </a:lnTo>
                <a:lnTo>
                  <a:pt x="3407041" y="384378"/>
                </a:lnTo>
                <a:lnTo>
                  <a:pt x="3405530" y="392468"/>
                </a:lnTo>
                <a:lnTo>
                  <a:pt x="3405530" y="497763"/>
                </a:lnTo>
                <a:lnTo>
                  <a:pt x="3492754" y="516915"/>
                </a:lnTo>
                <a:lnTo>
                  <a:pt x="3492754" y="578599"/>
                </a:lnTo>
                <a:lnTo>
                  <a:pt x="3468840" y="586638"/>
                </a:lnTo>
                <a:lnTo>
                  <a:pt x="3445014" y="591896"/>
                </a:lnTo>
                <a:lnTo>
                  <a:pt x="3421405" y="594753"/>
                </a:lnTo>
                <a:lnTo>
                  <a:pt x="3398088" y="595617"/>
                </a:lnTo>
                <a:lnTo>
                  <a:pt x="3349917" y="589978"/>
                </a:lnTo>
                <a:lnTo>
                  <a:pt x="3305632" y="573938"/>
                </a:lnTo>
                <a:lnTo>
                  <a:pt x="3266529" y="548817"/>
                </a:lnTo>
                <a:lnTo>
                  <a:pt x="3233877" y="515937"/>
                </a:lnTo>
                <a:lnTo>
                  <a:pt x="3208959" y="476618"/>
                </a:lnTo>
                <a:lnTo>
                  <a:pt x="3193072" y="432193"/>
                </a:lnTo>
                <a:lnTo>
                  <a:pt x="3187496" y="383959"/>
                </a:lnTo>
                <a:lnTo>
                  <a:pt x="3193021" y="335216"/>
                </a:lnTo>
                <a:lnTo>
                  <a:pt x="3208756" y="290207"/>
                </a:lnTo>
                <a:lnTo>
                  <a:pt x="3233458" y="250278"/>
                </a:lnTo>
                <a:lnTo>
                  <a:pt x="3265881" y="216839"/>
                </a:lnTo>
                <a:lnTo>
                  <a:pt x="3304781" y="191236"/>
                </a:lnTo>
                <a:lnTo>
                  <a:pt x="3348913" y="174879"/>
                </a:lnTo>
                <a:lnTo>
                  <a:pt x="3397021" y="169113"/>
                </a:lnTo>
                <a:lnTo>
                  <a:pt x="3435096" y="171856"/>
                </a:lnTo>
                <a:lnTo>
                  <a:pt x="3471075" y="180682"/>
                </a:lnTo>
                <a:lnTo>
                  <a:pt x="3504857" y="196481"/>
                </a:lnTo>
                <a:lnTo>
                  <a:pt x="3536353" y="220167"/>
                </a:lnTo>
                <a:lnTo>
                  <a:pt x="3543236" y="223735"/>
                </a:lnTo>
                <a:lnTo>
                  <a:pt x="3550704" y="224815"/>
                </a:lnTo>
                <a:lnTo>
                  <a:pt x="3558184" y="223304"/>
                </a:lnTo>
                <a:lnTo>
                  <a:pt x="3565067" y="219100"/>
                </a:lnTo>
                <a:lnTo>
                  <a:pt x="3612083" y="169113"/>
                </a:lnTo>
                <a:lnTo>
                  <a:pt x="3649103" y="129755"/>
                </a:lnTo>
                <a:lnTo>
                  <a:pt x="3608832" y="71843"/>
                </a:lnTo>
                <a:lnTo>
                  <a:pt x="3567392" y="47231"/>
                </a:lnTo>
                <a:lnTo>
                  <a:pt x="3523589" y="27520"/>
                </a:lnTo>
                <a:lnTo>
                  <a:pt x="3478365" y="13042"/>
                </a:lnTo>
                <a:lnTo>
                  <a:pt x="3432670" y="4114"/>
                </a:lnTo>
                <a:lnTo>
                  <a:pt x="3387458" y="1066"/>
                </a:lnTo>
                <a:lnTo>
                  <a:pt x="3339401" y="4025"/>
                </a:lnTo>
                <a:lnTo>
                  <a:pt x="3293186" y="12687"/>
                </a:lnTo>
                <a:lnTo>
                  <a:pt x="3249130" y="26682"/>
                </a:lnTo>
                <a:lnTo>
                  <a:pt x="3207613" y="45681"/>
                </a:lnTo>
                <a:lnTo>
                  <a:pt x="3168967" y="69329"/>
                </a:lnTo>
                <a:lnTo>
                  <a:pt x="3133547" y="97269"/>
                </a:lnTo>
                <a:lnTo>
                  <a:pt x="3101721" y="129159"/>
                </a:lnTo>
                <a:lnTo>
                  <a:pt x="3073819" y="164655"/>
                </a:lnTo>
                <a:lnTo>
                  <a:pt x="3050209" y="203403"/>
                </a:lnTo>
                <a:lnTo>
                  <a:pt x="3031223" y="245059"/>
                </a:lnTo>
                <a:lnTo>
                  <a:pt x="3017228" y="289267"/>
                </a:lnTo>
                <a:lnTo>
                  <a:pt x="3008579" y="335686"/>
                </a:lnTo>
                <a:lnTo>
                  <a:pt x="3005620" y="383959"/>
                </a:lnTo>
                <a:lnTo>
                  <a:pt x="3008579" y="432206"/>
                </a:lnTo>
                <a:lnTo>
                  <a:pt x="3017228" y="478523"/>
                </a:lnTo>
                <a:lnTo>
                  <a:pt x="3031223" y="522579"/>
                </a:lnTo>
                <a:lnTo>
                  <a:pt x="3050209" y="564032"/>
                </a:lnTo>
                <a:lnTo>
                  <a:pt x="3073819" y="602564"/>
                </a:lnTo>
                <a:lnTo>
                  <a:pt x="3101721" y="637819"/>
                </a:lnTo>
                <a:lnTo>
                  <a:pt x="3133547" y="669467"/>
                </a:lnTo>
                <a:lnTo>
                  <a:pt x="3168967" y="697166"/>
                </a:lnTo>
                <a:lnTo>
                  <a:pt x="3207613" y="720598"/>
                </a:lnTo>
                <a:lnTo>
                  <a:pt x="3249130" y="739394"/>
                </a:lnTo>
                <a:lnTo>
                  <a:pt x="3293186" y="753249"/>
                </a:lnTo>
                <a:lnTo>
                  <a:pt x="3339401" y="761809"/>
                </a:lnTo>
                <a:lnTo>
                  <a:pt x="3387458" y="764730"/>
                </a:lnTo>
                <a:lnTo>
                  <a:pt x="3493732" y="753922"/>
                </a:lnTo>
                <a:lnTo>
                  <a:pt x="3577171" y="730161"/>
                </a:lnTo>
                <a:lnTo>
                  <a:pt x="3631692" y="706399"/>
                </a:lnTo>
                <a:lnTo>
                  <a:pt x="3651224" y="695591"/>
                </a:lnTo>
                <a:lnTo>
                  <a:pt x="3655479" y="692404"/>
                </a:lnTo>
                <a:lnTo>
                  <a:pt x="3659733" y="683895"/>
                </a:lnTo>
                <a:close/>
              </a:path>
            </a:pathLst>
          </a:custGeom>
          <a:solidFill>
            <a:srgbClr val="EE2E62"/>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48774" y="599297"/>
            <a:ext cx="5017770" cy="619760"/>
          </a:xfrm>
          <a:prstGeom prst="rect">
            <a:avLst/>
          </a:prstGeom>
        </p:spPr>
        <p:txBody>
          <a:bodyPr wrap="square" lIns="0" tIns="0" rIns="0" bIns="0">
            <a:spAutoFit/>
          </a:bodyPr>
          <a:lstStyle>
            <a:lvl1pPr>
              <a:defRPr sz="3900" b="1" i="0">
                <a:solidFill>
                  <a:srgbClr val="5F3075"/>
                </a:solidFill>
                <a:latin typeface="Avenir Next"/>
                <a:cs typeface="Avenir Next"/>
              </a:defRPr>
            </a:lvl1pPr>
          </a:lstStyle>
          <a:p>
            <a:endParaRPr/>
          </a:p>
        </p:txBody>
      </p:sp>
      <p:sp>
        <p:nvSpPr>
          <p:cNvPr id="3" name="Holder 3"/>
          <p:cNvSpPr>
            <a:spLocks noGrp="1"/>
          </p:cNvSpPr>
          <p:nvPr>
            <p:ph type="body" idx="1"/>
          </p:nvPr>
        </p:nvSpPr>
        <p:spPr>
          <a:xfrm>
            <a:off x="899147" y="1458048"/>
            <a:ext cx="9714865" cy="4171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918585" y="6029515"/>
            <a:ext cx="3688080" cy="3241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76262" y="6029515"/>
            <a:ext cx="2650807" cy="3241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9/2/2022</a:t>
            </a:fld>
            <a:endParaRPr lang="en-US"/>
          </a:p>
        </p:txBody>
      </p:sp>
      <p:sp>
        <p:nvSpPr>
          <p:cNvPr id="6" name="Holder 6"/>
          <p:cNvSpPr>
            <a:spLocks noGrp="1"/>
          </p:cNvSpPr>
          <p:nvPr>
            <p:ph type="sldNum" sz="quarter" idx="7"/>
          </p:nvPr>
        </p:nvSpPr>
        <p:spPr>
          <a:xfrm>
            <a:off x="8298180" y="6029515"/>
            <a:ext cx="2650807" cy="3241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cb.co.uk/about/equity-diversity-and-inclusion/raising-the-gam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app.smartsheet.com/b/form/360e00e4b1904434970bb56dfd4bb86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mailto:raisingthegame@ecb.co.uk" TargetMode="External"/><Relationship Id="rId4" Type="http://schemas.openxmlformats.org/officeDocument/2006/relationships/hyperlink" Target="https://www.ecb.co.uk/about/equity-diversity-and-inclusion/raising-the-ga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aisingthegame@ecb.co.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Purple document front cover with blue Raising The Game logo and ’Introduction’ in white font.&#10;To the side is a montage of four images, clockwise they are: &#10;Two white men (one wearing a pink cricket top with Voges on the back and one wearing a yellow top with Klinger on the back). They are pictured from behind talking about mental health sat on adjacent benches whilst looking on to a game of cricket in the background. Overlaid on the image is part of a large capital A with an arrow cut-out pointing upwards through the centre of the letter. It is transparent and outlined with a thin pink line. This is one of the campaign devices.&#10;&#10;A white female wheelchair user wearing a blue tracksuit and grey cap placing a third pink stump into a set of stumps, on a training ground. Overlaid on the image is a transparent arrow with a thin blue outline. This is one of the campaign devices. &#10;&#10;An ethnically diverse group of children wearing yellow tops, in a team huddle, with a Dynamos sign to the right. The picture has a thick pink arrow overlaid on it. This is a campaign device.&#10;&#10;Two Black male coaches taking a coaching session by the ACE programme, a charity that aims to increase the number of young people of African and Caribbean heritage playing cricket. They are in a sports hall with blue walls and a basketball net in the background and someone is looking on as they speak. An arrow with a thin pink outline and part of a transparent arrow head with a thin purple outline are overlaid on the picture. These are campaign devices. &#10;&#10;&#10;">
            <a:extLst>
              <a:ext uri="{FF2B5EF4-FFF2-40B4-BE49-F238E27FC236}">
                <a16:creationId xmlns:a16="http://schemas.microsoft.com/office/drawing/2014/main" id="{032EEE6C-9D0D-20DE-D5B7-46ECE863E75E}"/>
              </a:ext>
            </a:extLst>
          </p:cNvPr>
          <p:cNvGrpSpPr/>
          <p:nvPr/>
        </p:nvGrpSpPr>
        <p:grpSpPr>
          <a:xfrm>
            <a:off x="0" y="-34925"/>
            <a:ext cx="11520244" cy="6480210"/>
            <a:chOff x="0" y="0"/>
            <a:chExt cx="11520244" cy="6480210"/>
          </a:xfrm>
        </p:grpSpPr>
        <p:pic>
          <p:nvPicPr>
            <p:cNvPr id="3" name="object 3"/>
            <p:cNvPicPr/>
            <p:nvPr/>
          </p:nvPicPr>
          <p:blipFill>
            <a:blip r:embed="rId3" cstate="print"/>
            <a:stretch>
              <a:fillRect/>
            </a:stretch>
          </p:blipFill>
          <p:spPr>
            <a:xfrm>
              <a:off x="8574608" y="0"/>
              <a:ext cx="2945396" cy="3173552"/>
            </a:xfrm>
            <a:prstGeom prst="rect">
              <a:avLst/>
            </a:prstGeom>
          </p:spPr>
        </p:pic>
        <p:sp>
          <p:nvSpPr>
            <p:cNvPr id="4" name="object 4"/>
            <p:cNvSpPr/>
            <p:nvPr/>
          </p:nvSpPr>
          <p:spPr>
            <a:xfrm>
              <a:off x="8809442" y="1215680"/>
              <a:ext cx="1285875" cy="2346325"/>
            </a:xfrm>
            <a:custGeom>
              <a:avLst/>
              <a:gdLst/>
              <a:ahLst/>
              <a:cxnLst/>
              <a:rect l="l" t="t" r="r" b="b"/>
              <a:pathLst>
                <a:path w="1285875" h="2346325">
                  <a:moveTo>
                    <a:pt x="0" y="1286700"/>
                  </a:moveTo>
                  <a:lnTo>
                    <a:pt x="381025" y="1286344"/>
                  </a:lnTo>
                  <a:lnTo>
                    <a:pt x="382778" y="2346007"/>
                  </a:lnTo>
                  <a:lnTo>
                    <a:pt x="899325" y="2346007"/>
                  </a:lnTo>
                  <a:lnTo>
                    <a:pt x="899718" y="1286344"/>
                  </a:lnTo>
                  <a:lnTo>
                    <a:pt x="1285430" y="1286344"/>
                  </a:lnTo>
                  <a:lnTo>
                    <a:pt x="642823" y="0"/>
                  </a:lnTo>
                  <a:lnTo>
                    <a:pt x="634517" y="0"/>
                  </a:lnTo>
                  <a:lnTo>
                    <a:pt x="0" y="1286700"/>
                  </a:lnTo>
                  <a:close/>
                </a:path>
              </a:pathLst>
            </a:custGeom>
            <a:ln w="20231">
              <a:solidFill>
                <a:srgbClr val="009EB4"/>
              </a:solidFill>
            </a:ln>
          </p:spPr>
          <p:txBody>
            <a:bodyPr wrap="square" lIns="0" tIns="0" rIns="0" bIns="0" rtlCol="0"/>
            <a:lstStyle/>
            <a:p>
              <a:endParaRPr/>
            </a:p>
          </p:txBody>
        </p:sp>
        <p:pic>
          <p:nvPicPr>
            <p:cNvPr id="5" name="object 5"/>
            <p:cNvPicPr/>
            <p:nvPr/>
          </p:nvPicPr>
          <p:blipFill>
            <a:blip r:embed="rId4" cstate="print"/>
            <a:stretch>
              <a:fillRect/>
            </a:stretch>
          </p:blipFill>
          <p:spPr>
            <a:xfrm>
              <a:off x="8574608" y="3173552"/>
              <a:ext cx="2945396" cy="3306445"/>
            </a:xfrm>
            <a:prstGeom prst="rect">
              <a:avLst/>
            </a:prstGeom>
          </p:spPr>
        </p:pic>
        <p:sp>
          <p:nvSpPr>
            <p:cNvPr id="6" name="object 6"/>
            <p:cNvSpPr/>
            <p:nvPr/>
          </p:nvSpPr>
          <p:spPr>
            <a:xfrm>
              <a:off x="8793170" y="4603518"/>
              <a:ext cx="772795" cy="1535430"/>
            </a:xfrm>
            <a:custGeom>
              <a:avLst/>
              <a:gdLst/>
              <a:ahLst/>
              <a:cxnLst/>
              <a:rect l="l" t="t" r="r" b="b"/>
              <a:pathLst>
                <a:path w="772795" h="1535429">
                  <a:moveTo>
                    <a:pt x="0" y="841883"/>
                  </a:moveTo>
                  <a:lnTo>
                    <a:pt x="228917" y="841654"/>
                  </a:lnTo>
                  <a:lnTo>
                    <a:pt x="229971" y="1534972"/>
                  </a:lnTo>
                  <a:lnTo>
                    <a:pt x="540321" y="1534972"/>
                  </a:lnTo>
                  <a:lnTo>
                    <a:pt x="540550" y="841654"/>
                  </a:lnTo>
                  <a:lnTo>
                    <a:pt x="772287" y="841654"/>
                  </a:lnTo>
                  <a:lnTo>
                    <a:pt x="386207" y="0"/>
                  </a:lnTo>
                  <a:lnTo>
                    <a:pt x="381228" y="0"/>
                  </a:lnTo>
                  <a:lnTo>
                    <a:pt x="0" y="841883"/>
                  </a:lnTo>
                  <a:close/>
                </a:path>
              </a:pathLst>
            </a:custGeom>
            <a:ln w="12700">
              <a:solidFill>
                <a:srgbClr val="EE2E62"/>
              </a:solidFill>
            </a:ln>
          </p:spPr>
          <p:txBody>
            <a:bodyPr wrap="square" lIns="0" tIns="0" rIns="0" bIns="0" rtlCol="0"/>
            <a:lstStyle/>
            <a:p>
              <a:endParaRPr/>
            </a:p>
          </p:txBody>
        </p:sp>
        <p:sp>
          <p:nvSpPr>
            <p:cNvPr id="7" name="object 7"/>
            <p:cNvSpPr/>
            <p:nvPr/>
          </p:nvSpPr>
          <p:spPr>
            <a:xfrm>
              <a:off x="9739705" y="3624615"/>
              <a:ext cx="1780539" cy="2855595"/>
            </a:xfrm>
            <a:custGeom>
              <a:avLst/>
              <a:gdLst/>
              <a:ahLst/>
              <a:cxnLst/>
              <a:rect l="l" t="t" r="r" b="b"/>
              <a:pathLst>
                <a:path w="1780540" h="2855595">
                  <a:moveTo>
                    <a:pt x="1284292" y="44983"/>
                  </a:moveTo>
                  <a:lnTo>
                    <a:pt x="1295731" y="27603"/>
                  </a:lnTo>
                  <a:lnTo>
                    <a:pt x="1311390" y="13290"/>
                  </a:lnTo>
                  <a:lnTo>
                    <a:pt x="1330883" y="3578"/>
                  </a:lnTo>
                  <a:lnTo>
                    <a:pt x="1353824" y="0"/>
                  </a:lnTo>
                  <a:lnTo>
                    <a:pt x="1394731" y="0"/>
                  </a:lnTo>
                  <a:lnTo>
                    <a:pt x="1417672" y="3578"/>
                  </a:lnTo>
                  <a:lnTo>
                    <a:pt x="1437165" y="13290"/>
                  </a:lnTo>
                  <a:lnTo>
                    <a:pt x="1452824" y="27603"/>
                  </a:lnTo>
                  <a:lnTo>
                    <a:pt x="1464263" y="44983"/>
                  </a:lnTo>
                  <a:lnTo>
                    <a:pt x="1780299" y="722263"/>
                  </a:lnTo>
                </a:path>
                <a:path w="1780540" h="2855595">
                  <a:moveTo>
                    <a:pt x="1780299" y="2227848"/>
                  </a:moveTo>
                  <a:lnTo>
                    <a:pt x="1390642" y="1365986"/>
                  </a:lnTo>
                  <a:lnTo>
                    <a:pt x="1366092" y="1365986"/>
                  </a:lnTo>
                  <a:lnTo>
                    <a:pt x="692734" y="2855381"/>
                  </a:lnTo>
                </a:path>
                <a:path w="1780540" h="2855595">
                  <a:moveTo>
                    <a:pt x="5927" y="2855381"/>
                  </a:moveTo>
                  <a:lnTo>
                    <a:pt x="0" y="2836464"/>
                  </a:lnTo>
                  <a:lnTo>
                    <a:pt x="8120" y="2797416"/>
                  </a:lnTo>
                  <a:lnTo>
                    <a:pt x="1284292" y="44983"/>
                  </a:lnTo>
                </a:path>
              </a:pathLst>
            </a:custGeom>
            <a:ln w="30340">
              <a:solidFill>
                <a:srgbClr val="5F3075"/>
              </a:solidFill>
            </a:ln>
          </p:spPr>
          <p:txBody>
            <a:bodyPr wrap="square" lIns="0" tIns="0" rIns="0" bIns="0" rtlCol="0"/>
            <a:lstStyle/>
            <a:p>
              <a:endParaRPr/>
            </a:p>
          </p:txBody>
        </p:sp>
        <p:pic>
          <p:nvPicPr>
            <p:cNvPr id="8" name="object 8"/>
            <p:cNvPicPr/>
            <p:nvPr/>
          </p:nvPicPr>
          <p:blipFill>
            <a:blip r:embed="rId5" cstate="print"/>
            <a:stretch>
              <a:fillRect/>
            </a:stretch>
          </p:blipFill>
          <p:spPr>
            <a:xfrm>
              <a:off x="5069916" y="0"/>
              <a:ext cx="3504691" cy="3173552"/>
            </a:xfrm>
            <a:prstGeom prst="rect">
              <a:avLst/>
            </a:prstGeom>
          </p:spPr>
        </p:pic>
        <p:sp>
          <p:nvSpPr>
            <p:cNvPr id="9" name="object 9"/>
            <p:cNvSpPr/>
            <p:nvPr/>
          </p:nvSpPr>
          <p:spPr>
            <a:xfrm>
              <a:off x="4204282" y="0"/>
              <a:ext cx="4119879" cy="3599815"/>
            </a:xfrm>
            <a:custGeom>
              <a:avLst/>
              <a:gdLst/>
              <a:ahLst/>
              <a:cxnLst/>
              <a:rect l="l" t="t" r="r" b="b"/>
              <a:pathLst>
                <a:path w="4119879" h="3599815">
                  <a:moveTo>
                    <a:pt x="1871951" y="2961337"/>
                  </a:moveTo>
                  <a:lnTo>
                    <a:pt x="1228543" y="2961337"/>
                  </a:lnTo>
                  <a:lnTo>
                    <a:pt x="1008452" y="3452090"/>
                  </a:lnTo>
                  <a:lnTo>
                    <a:pt x="990032" y="3488542"/>
                  </a:lnTo>
                  <a:lnTo>
                    <a:pt x="964989" y="3522960"/>
                  </a:lnTo>
                  <a:lnTo>
                    <a:pt x="932811" y="3553295"/>
                  </a:lnTo>
                  <a:lnTo>
                    <a:pt x="892988" y="3577500"/>
                  </a:lnTo>
                  <a:lnTo>
                    <a:pt x="845008" y="3593525"/>
                  </a:lnTo>
                  <a:lnTo>
                    <a:pt x="788361" y="3599321"/>
                  </a:lnTo>
                  <a:lnTo>
                    <a:pt x="115960" y="3599321"/>
                  </a:lnTo>
                  <a:lnTo>
                    <a:pt x="66440" y="3590385"/>
                  </a:lnTo>
                  <a:lnTo>
                    <a:pt x="29237" y="3566134"/>
                  </a:lnTo>
                  <a:lnTo>
                    <a:pt x="6405" y="3530401"/>
                  </a:lnTo>
                  <a:lnTo>
                    <a:pt x="0" y="3487023"/>
                  </a:lnTo>
                  <a:lnTo>
                    <a:pt x="12074" y="3439835"/>
                  </a:lnTo>
                  <a:lnTo>
                    <a:pt x="1606210" y="0"/>
                  </a:lnTo>
                </a:path>
                <a:path w="4119879" h="3599815">
                  <a:moveTo>
                    <a:pt x="2513535" y="0"/>
                  </a:moveTo>
                  <a:lnTo>
                    <a:pt x="4107735" y="3439835"/>
                  </a:lnTo>
                  <a:lnTo>
                    <a:pt x="4119810" y="3487023"/>
                  </a:lnTo>
                  <a:lnTo>
                    <a:pt x="4113407" y="3530401"/>
                  </a:lnTo>
                  <a:lnTo>
                    <a:pt x="4090577" y="3566134"/>
                  </a:lnTo>
                  <a:lnTo>
                    <a:pt x="4053373" y="3590385"/>
                  </a:lnTo>
                  <a:lnTo>
                    <a:pt x="4003849" y="3599321"/>
                  </a:lnTo>
                  <a:lnTo>
                    <a:pt x="3325250" y="3599321"/>
                  </a:lnTo>
                  <a:lnTo>
                    <a:pt x="3275033" y="3596057"/>
                  </a:lnTo>
                  <a:lnTo>
                    <a:pt x="3233133" y="3585468"/>
                  </a:lnTo>
                  <a:lnTo>
                    <a:pt x="3197683" y="3566359"/>
                  </a:lnTo>
                  <a:lnTo>
                    <a:pt x="3166817" y="3537534"/>
                  </a:lnTo>
                  <a:lnTo>
                    <a:pt x="3138668" y="3497798"/>
                  </a:lnTo>
                  <a:lnTo>
                    <a:pt x="3111369" y="3445956"/>
                  </a:lnTo>
                  <a:lnTo>
                    <a:pt x="2891278" y="2961337"/>
                  </a:lnTo>
                  <a:lnTo>
                    <a:pt x="2245318" y="2961337"/>
                  </a:lnTo>
                  <a:lnTo>
                    <a:pt x="2245699" y="2127061"/>
                  </a:lnTo>
                  <a:lnTo>
                    <a:pt x="2524527" y="2127061"/>
                  </a:lnTo>
                  <a:lnTo>
                    <a:pt x="2059911" y="1114808"/>
                  </a:lnTo>
                  <a:lnTo>
                    <a:pt x="2053789" y="1114808"/>
                  </a:lnTo>
                  <a:lnTo>
                    <a:pt x="1595294" y="2127061"/>
                  </a:lnTo>
                  <a:lnTo>
                    <a:pt x="1870604" y="2127061"/>
                  </a:lnTo>
                  <a:lnTo>
                    <a:pt x="1871951" y="2961337"/>
                  </a:lnTo>
                </a:path>
              </a:pathLst>
            </a:custGeom>
            <a:ln w="20231">
              <a:solidFill>
                <a:srgbClr val="EE2E6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5069916" y="3173552"/>
              <a:ext cx="3504691" cy="3306445"/>
            </a:xfrm>
            <a:prstGeom prst="rect">
              <a:avLst/>
            </a:prstGeom>
          </p:spPr>
        </p:pic>
        <p:sp>
          <p:nvSpPr>
            <p:cNvPr id="11" name="object 11"/>
            <p:cNvSpPr/>
            <p:nvPr/>
          </p:nvSpPr>
          <p:spPr>
            <a:xfrm>
              <a:off x="7307998" y="4039123"/>
              <a:ext cx="1129665" cy="2244725"/>
            </a:xfrm>
            <a:custGeom>
              <a:avLst/>
              <a:gdLst/>
              <a:ahLst/>
              <a:cxnLst/>
              <a:rect l="l" t="t" r="r" b="b"/>
              <a:pathLst>
                <a:path w="1129665" h="2244725">
                  <a:moveTo>
                    <a:pt x="564781" y="0"/>
                  </a:moveTo>
                  <a:lnTo>
                    <a:pt x="557491" y="0"/>
                  </a:lnTo>
                  <a:lnTo>
                    <a:pt x="0" y="1231137"/>
                  </a:lnTo>
                  <a:lnTo>
                    <a:pt x="334772" y="1230795"/>
                  </a:lnTo>
                  <a:lnTo>
                    <a:pt x="336308" y="2244699"/>
                  </a:lnTo>
                  <a:lnTo>
                    <a:pt x="790155" y="2244699"/>
                  </a:lnTo>
                  <a:lnTo>
                    <a:pt x="790498" y="1230795"/>
                  </a:lnTo>
                  <a:lnTo>
                    <a:pt x="1129372" y="1230795"/>
                  </a:lnTo>
                  <a:lnTo>
                    <a:pt x="564781" y="0"/>
                  </a:lnTo>
                  <a:close/>
                </a:path>
              </a:pathLst>
            </a:custGeom>
            <a:solidFill>
              <a:srgbClr val="EE2E62"/>
            </a:solidFill>
          </p:spPr>
          <p:txBody>
            <a:bodyPr wrap="square" lIns="0" tIns="0" rIns="0" bIns="0" rtlCol="0"/>
            <a:lstStyle/>
            <a:p>
              <a:endParaRPr/>
            </a:p>
          </p:txBody>
        </p:sp>
        <p:sp>
          <p:nvSpPr>
            <p:cNvPr id="12" name="object 12"/>
            <p:cNvSpPr/>
            <p:nvPr/>
          </p:nvSpPr>
          <p:spPr>
            <a:xfrm>
              <a:off x="0" y="0"/>
              <a:ext cx="5880100" cy="6480175"/>
            </a:xfrm>
            <a:custGeom>
              <a:avLst/>
              <a:gdLst/>
              <a:ahLst/>
              <a:cxnLst/>
              <a:rect l="l" t="t" r="r" b="b"/>
              <a:pathLst>
                <a:path w="5880100" h="6480175">
                  <a:moveTo>
                    <a:pt x="5879947" y="0"/>
                  </a:moveTo>
                  <a:lnTo>
                    <a:pt x="0" y="0"/>
                  </a:lnTo>
                  <a:lnTo>
                    <a:pt x="0" y="6479997"/>
                  </a:lnTo>
                  <a:lnTo>
                    <a:pt x="5879947" y="6479997"/>
                  </a:lnTo>
                  <a:lnTo>
                    <a:pt x="5879947" y="0"/>
                  </a:lnTo>
                  <a:close/>
                </a:path>
              </a:pathLst>
            </a:custGeom>
            <a:solidFill>
              <a:srgbClr val="5F3075"/>
            </a:solidFill>
          </p:spPr>
          <p:txBody>
            <a:bodyPr wrap="square" lIns="0" tIns="0" rIns="0" bIns="0" rtlCol="0"/>
            <a:lstStyle/>
            <a:p>
              <a:endParaRPr dirty="0"/>
            </a:p>
          </p:txBody>
        </p:sp>
        <p:sp>
          <p:nvSpPr>
            <p:cNvPr id="13" name="object 13"/>
            <p:cNvSpPr/>
            <p:nvPr/>
          </p:nvSpPr>
          <p:spPr>
            <a:xfrm>
              <a:off x="1201458" y="2160002"/>
              <a:ext cx="3660140" cy="1758314"/>
            </a:xfrm>
            <a:custGeom>
              <a:avLst/>
              <a:gdLst/>
              <a:ahLst/>
              <a:cxnLst/>
              <a:rect l="l" t="t" r="r" b="b"/>
              <a:pathLst>
                <a:path w="3660140" h="1758314">
                  <a:moveTo>
                    <a:pt x="399821" y="1590878"/>
                  </a:moveTo>
                  <a:lnTo>
                    <a:pt x="394703" y="1586064"/>
                  </a:lnTo>
                  <a:lnTo>
                    <a:pt x="85229" y="1586064"/>
                  </a:lnTo>
                  <a:lnTo>
                    <a:pt x="85229" y="1503718"/>
                  </a:lnTo>
                  <a:lnTo>
                    <a:pt x="80111" y="1499438"/>
                  </a:lnTo>
                  <a:lnTo>
                    <a:pt x="6718" y="1499438"/>
                  </a:lnTo>
                  <a:lnTo>
                    <a:pt x="1600" y="1503718"/>
                  </a:lnTo>
                  <a:lnTo>
                    <a:pt x="1600" y="1752904"/>
                  </a:lnTo>
                  <a:lnTo>
                    <a:pt x="6718" y="1757184"/>
                  </a:lnTo>
                  <a:lnTo>
                    <a:pt x="80111" y="1757184"/>
                  </a:lnTo>
                  <a:lnTo>
                    <a:pt x="85229" y="1752904"/>
                  </a:lnTo>
                  <a:lnTo>
                    <a:pt x="85229" y="1670558"/>
                  </a:lnTo>
                  <a:lnTo>
                    <a:pt x="394703" y="1670558"/>
                  </a:lnTo>
                  <a:lnTo>
                    <a:pt x="399821" y="1665744"/>
                  </a:lnTo>
                  <a:lnTo>
                    <a:pt x="399821" y="1590878"/>
                  </a:lnTo>
                  <a:close/>
                </a:path>
                <a:path w="3660140" h="1758314">
                  <a:moveTo>
                    <a:pt x="399821" y="1156665"/>
                  </a:moveTo>
                  <a:lnTo>
                    <a:pt x="394703" y="1151851"/>
                  </a:lnTo>
                  <a:lnTo>
                    <a:pt x="6718" y="1151851"/>
                  </a:lnTo>
                  <a:lnTo>
                    <a:pt x="1600" y="1156665"/>
                  </a:lnTo>
                  <a:lnTo>
                    <a:pt x="1600" y="1231531"/>
                  </a:lnTo>
                  <a:lnTo>
                    <a:pt x="6718" y="1235811"/>
                  </a:lnTo>
                  <a:lnTo>
                    <a:pt x="155765" y="1235811"/>
                  </a:lnTo>
                  <a:lnTo>
                    <a:pt x="155765" y="1388745"/>
                  </a:lnTo>
                  <a:lnTo>
                    <a:pt x="6718" y="1388745"/>
                  </a:lnTo>
                  <a:lnTo>
                    <a:pt x="1600" y="1393024"/>
                  </a:lnTo>
                  <a:lnTo>
                    <a:pt x="1600" y="1467891"/>
                  </a:lnTo>
                  <a:lnTo>
                    <a:pt x="6718" y="1472704"/>
                  </a:lnTo>
                  <a:lnTo>
                    <a:pt x="394703" y="1472704"/>
                  </a:lnTo>
                  <a:lnTo>
                    <a:pt x="399821" y="1467891"/>
                  </a:lnTo>
                  <a:lnTo>
                    <a:pt x="399821" y="1393024"/>
                  </a:lnTo>
                  <a:lnTo>
                    <a:pt x="394703" y="1388745"/>
                  </a:lnTo>
                  <a:lnTo>
                    <a:pt x="239395" y="1388745"/>
                  </a:lnTo>
                  <a:lnTo>
                    <a:pt x="239395" y="1235811"/>
                  </a:lnTo>
                  <a:lnTo>
                    <a:pt x="394703" y="1235811"/>
                  </a:lnTo>
                  <a:lnTo>
                    <a:pt x="399821" y="1231531"/>
                  </a:lnTo>
                  <a:lnTo>
                    <a:pt x="399821" y="1156665"/>
                  </a:lnTo>
                  <a:close/>
                </a:path>
                <a:path w="3660140" h="1758314">
                  <a:moveTo>
                    <a:pt x="399821" y="889304"/>
                  </a:moveTo>
                  <a:lnTo>
                    <a:pt x="394703" y="885024"/>
                  </a:lnTo>
                  <a:lnTo>
                    <a:pt x="321310" y="885024"/>
                  </a:lnTo>
                  <a:lnTo>
                    <a:pt x="316191" y="889304"/>
                  </a:lnTo>
                  <a:lnTo>
                    <a:pt x="316191" y="1043305"/>
                  </a:lnTo>
                  <a:lnTo>
                    <a:pt x="239395" y="1043305"/>
                  </a:lnTo>
                  <a:lnTo>
                    <a:pt x="239395" y="916038"/>
                  </a:lnTo>
                  <a:lnTo>
                    <a:pt x="234848" y="911225"/>
                  </a:lnTo>
                  <a:lnTo>
                    <a:pt x="160883" y="911225"/>
                  </a:lnTo>
                  <a:lnTo>
                    <a:pt x="155765" y="916038"/>
                  </a:lnTo>
                  <a:lnTo>
                    <a:pt x="155765" y="1043305"/>
                  </a:lnTo>
                  <a:lnTo>
                    <a:pt x="85229" y="1043305"/>
                  </a:lnTo>
                  <a:lnTo>
                    <a:pt x="85229" y="889304"/>
                  </a:lnTo>
                  <a:lnTo>
                    <a:pt x="80111" y="885024"/>
                  </a:lnTo>
                  <a:lnTo>
                    <a:pt x="6718" y="885024"/>
                  </a:lnTo>
                  <a:lnTo>
                    <a:pt x="1600" y="889304"/>
                  </a:lnTo>
                  <a:lnTo>
                    <a:pt x="1600" y="1122451"/>
                  </a:lnTo>
                  <a:lnTo>
                    <a:pt x="6718" y="1126731"/>
                  </a:lnTo>
                  <a:lnTo>
                    <a:pt x="394703" y="1126731"/>
                  </a:lnTo>
                  <a:lnTo>
                    <a:pt x="399821" y="1122451"/>
                  </a:lnTo>
                  <a:lnTo>
                    <a:pt x="399821" y="1043305"/>
                  </a:lnTo>
                  <a:lnTo>
                    <a:pt x="399821" y="889304"/>
                  </a:lnTo>
                  <a:close/>
                </a:path>
                <a:path w="3660140" h="1758314">
                  <a:moveTo>
                    <a:pt x="570090" y="240372"/>
                  </a:moveTo>
                  <a:lnTo>
                    <a:pt x="565365" y="194157"/>
                  </a:lnTo>
                  <a:lnTo>
                    <a:pt x="555472" y="162725"/>
                  </a:lnTo>
                  <a:lnTo>
                    <a:pt x="551815" y="151079"/>
                  </a:lnTo>
                  <a:lnTo>
                    <a:pt x="530377" y="112064"/>
                  </a:lnTo>
                  <a:lnTo>
                    <a:pt x="502018" y="78041"/>
                  </a:lnTo>
                  <a:lnTo>
                    <a:pt x="467677" y="49949"/>
                  </a:lnTo>
                  <a:lnTo>
                    <a:pt x="428294" y="28727"/>
                  </a:lnTo>
                  <a:lnTo>
                    <a:pt x="405231" y="21615"/>
                  </a:lnTo>
                  <a:lnTo>
                    <a:pt x="405231" y="243560"/>
                  </a:lnTo>
                  <a:lnTo>
                    <a:pt x="398729" y="275704"/>
                  </a:lnTo>
                  <a:lnTo>
                    <a:pt x="381165" y="302856"/>
                  </a:lnTo>
                  <a:lnTo>
                    <a:pt x="355422" y="321640"/>
                  </a:lnTo>
                  <a:lnTo>
                    <a:pt x="324396" y="328650"/>
                  </a:lnTo>
                  <a:lnTo>
                    <a:pt x="166979" y="328650"/>
                  </a:lnTo>
                  <a:lnTo>
                    <a:pt x="166979" y="162725"/>
                  </a:lnTo>
                  <a:lnTo>
                    <a:pt x="324396" y="162725"/>
                  </a:lnTo>
                  <a:lnTo>
                    <a:pt x="355422" y="169075"/>
                  </a:lnTo>
                  <a:lnTo>
                    <a:pt x="381165" y="186397"/>
                  </a:lnTo>
                  <a:lnTo>
                    <a:pt x="398729" y="212090"/>
                  </a:lnTo>
                  <a:lnTo>
                    <a:pt x="405231" y="243560"/>
                  </a:lnTo>
                  <a:lnTo>
                    <a:pt x="405231" y="21615"/>
                  </a:lnTo>
                  <a:lnTo>
                    <a:pt x="384835" y="15316"/>
                  </a:lnTo>
                  <a:lnTo>
                    <a:pt x="338226" y="10629"/>
                  </a:lnTo>
                  <a:lnTo>
                    <a:pt x="20205" y="10629"/>
                  </a:lnTo>
                  <a:lnTo>
                    <a:pt x="12115" y="12293"/>
                  </a:lnTo>
                  <a:lnTo>
                    <a:pt x="5715" y="16751"/>
                  </a:lnTo>
                  <a:lnTo>
                    <a:pt x="1511" y="23202"/>
                  </a:lnTo>
                  <a:lnTo>
                    <a:pt x="0" y="30848"/>
                  </a:lnTo>
                  <a:lnTo>
                    <a:pt x="0" y="734961"/>
                  </a:lnTo>
                  <a:lnTo>
                    <a:pt x="1511" y="742594"/>
                  </a:lnTo>
                  <a:lnTo>
                    <a:pt x="5715" y="749033"/>
                  </a:lnTo>
                  <a:lnTo>
                    <a:pt x="12115" y="753491"/>
                  </a:lnTo>
                  <a:lnTo>
                    <a:pt x="20205" y="755154"/>
                  </a:lnTo>
                  <a:lnTo>
                    <a:pt x="146773" y="755154"/>
                  </a:lnTo>
                  <a:lnTo>
                    <a:pt x="166979" y="463727"/>
                  </a:lnTo>
                  <a:lnTo>
                    <a:pt x="240372" y="463727"/>
                  </a:lnTo>
                  <a:lnTo>
                    <a:pt x="381838" y="745578"/>
                  </a:lnTo>
                  <a:lnTo>
                    <a:pt x="383959" y="749833"/>
                  </a:lnTo>
                  <a:lnTo>
                    <a:pt x="390347" y="755154"/>
                  </a:lnTo>
                  <a:lnTo>
                    <a:pt x="540308" y="755154"/>
                  </a:lnTo>
                  <a:lnTo>
                    <a:pt x="551815" y="752284"/>
                  </a:lnTo>
                  <a:lnTo>
                    <a:pt x="558927" y="744918"/>
                  </a:lnTo>
                  <a:lnTo>
                    <a:pt x="561238" y="734949"/>
                  </a:lnTo>
                  <a:lnTo>
                    <a:pt x="558393" y="724319"/>
                  </a:lnTo>
                  <a:lnTo>
                    <a:pt x="417842" y="463727"/>
                  </a:lnTo>
                  <a:lnTo>
                    <a:pt x="412673" y="454152"/>
                  </a:lnTo>
                  <a:lnTo>
                    <a:pt x="456463" y="432193"/>
                  </a:lnTo>
                  <a:lnTo>
                    <a:pt x="494614" y="403936"/>
                  </a:lnTo>
                  <a:lnTo>
                    <a:pt x="526084" y="370001"/>
                  </a:lnTo>
                  <a:lnTo>
                    <a:pt x="549833" y="331012"/>
                  </a:lnTo>
                  <a:lnTo>
                    <a:pt x="564857" y="287604"/>
                  </a:lnTo>
                  <a:lnTo>
                    <a:pt x="570090" y="240372"/>
                  </a:lnTo>
                  <a:close/>
                </a:path>
                <a:path w="3660140" h="1758314">
                  <a:moveTo>
                    <a:pt x="1210195" y="1663534"/>
                  </a:moveTo>
                  <a:lnTo>
                    <a:pt x="1210144" y="1644599"/>
                  </a:lnTo>
                  <a:lnTo>
                    <a:pt x="1209827" y="1561769"/>
                  </a:lnTo>
                  <a:lnTo>
                    <a:pt x="1208963" y="1327581"/>
                  </a:lnTo>
                  <a:lnTo>
                    <a:pt x="1207236" y="1318768"/>
                  </a:lnTo>
                  <a:lnTo>
                    <a:pt x="1202524" y="1311338"/>
                  </a:lnTo>
                  <a:lnTo>
                    <a:pt x="1195514" y="1306195"/>
                  </a:lnTo>
                  <a:lnTo>
                    <a:pt x="1186903" y="1304290"/>
                  </a:lnTo>
                  <a:lnTo>
                    <a:pt x="940460" y="1304290"/>
                  </a:lnTo>
                  <a:lnTo>
                    <a:pt x="931125" y="1306029"/>
                  </a:lnTo>
                  <a:lnTo>
                    <a:pt x="923747" y="1310868"/>
                  </a:lnTo>
                  <a:lnTo>
                    <a:pt x="918895" y="1318247"/>
                  </a:lnTo>
                  <a:lnTo>
                    <a:pt x="917155" y="1327581"/>
                  </a:lnTo>
                  <a:lnTo>
                    <a:pt x="917155" y="1448968"/>
                  </a:lnTo>
                  <a:lnTo>
                    <a:pt x="918895" y="1457591"/>
                  </a:lnTo>
                  <a:lnTo>
                    <a:pt x="923747" y="1464602"/>
                  </a:lnTo>
                  <a:lnTo>
                    <a:pt x="931125" y="1469313"/>
                  </a:lnTo>
                  <a:lnTo>
                    <a:pt x="940460" y="1471041"/>
                  </a:lnTo>
                  <a:lnTo>
                    <a:pt x="1017701" y="1471041"/>
                  </a:lnTo>
                  <a:lnTo>
                    <a:pt x="1017701" y="1542148"/>
                  </a:lnTo>
                  <a:lnTo>
                    <a:pt x="990130" y="1551419"/>
                  </a:lnTo>
                  <a:lnTo>
                    <a:pt x="962672" y="1557477"/>
                  </a:lnTo>
                  <a:lnTo>
                    <a:pt x="935443" y="1560766"/>
                  </a:lnTo>
                  <a:lnTo>
                    <a:pt x="908570" y="1561769"/>
                  </a:lnTo>
                  <a:lnTo>
                    <a:pt x="859764" y="1556766"/>
                  </a:lnTo>
                  <a:lnTo>
                    <a:pt x="814247" y="1542440"/>
                  </a:lnTo>
                  <a:lnTo>
                    <a:pt x="773023" y="1519796"/>
                  </a:lnTo>
                  <a:lnTo>
                    <a:pt x="737069" y="1489887"/>
                  </a:lnTo>
                  <a:lnTo>
                    <a:pt x="707377" y="1453705"/>
                  </a:lnTo>
                  <a:lnTo>
                    <a:pt x="684949" y="1412278"/>
                  </a:lnTo>
                  <a:lnTo>
                    <a:pt x="670750" y="1366621"/>
                  </a:lnTo>
                  <a:lnTo>
                    <a:pt x="665810" y="1317777"/>
                  </a:lnTo>
                  <a:lnTo>
                    <a:pt x="670699" y="1268412"/>
                  </a:lnTo>
                  <a:lnTo>
                    <a:pt x="684758" y="1222171"/>
                  </a:lnTo>
                  <a:lnTo>
                    <a:pt x="706996" y="1180134"/>
                  </a:lnTo>
                  <a:lnTo>
                    <a:pt x="736460" y="1143355"/>
                  </a:lnTo>
                  <a:lnTo>
                    <a:pt x="772198" y="1112901"/>
                  </a:lnTo>
                  <a:lnTo>
                    <a:pt x="813219" y="1089825"/>
                  </a:lnTo>
                  <a:lnTo>
                    <a:pt x="858596" y="1075207"/>
                  </a:lnTo>
                  <a:lnTo>
                    <a:pt x="907351" y="1070102"/>
                  </a:lnTo>
                  <a:lnTo>
                    <a:pt x="951230" y="1073251"/>
                  </a:lnTo>
                  <a:lnTo>
                    <a:pt x="992708" y="1083424"/>
                  </a:lnTo>
                  <a:lnTo>
                    <a:pt x="1031659" y="1101648"/>
                  </a:lnTo>
                  <a:lnTo>
                    <a:pt x="1067968" y="1128953"/>
                  </a:lnTo>
                  <a:lnTo>
                    <a:pt x="1075893" y="1133068"/>
                  </a:lnTo>
                  <a:lnTo>
                    <a:pt x="1084516" y="1134325"/>
                  </a:lnTo>
                  <a:lnTo>
                    <a:pt x="1093139" y="1132573"/>
                  </a:lnTo>
                  <a:lnTo>
                    <a:pt x="1101077" y="1127734"/>
                  </a:lnTo>
                  <a:lnTo>
                    <a:pt x="1155268" y="1070102"/>
                  </a:lnTo>
                  <a:lnTo>
                    <a:pt x="1197940" y="1024737"/>
                  </a:lnTo>
                  <a:lnTo>
                    <a:pt x="1158062" y="962469"/>
                  </a:lnTo>
                  <a:lnTo>
                    <a:pt x="1117727" y="937158"/>
                  </a:lnTo>
                  <a:lnTo>
                    <a:pt x="1075156" y="915898"/>
                  </a:lnTo>
                  <a:lnTo>
                    <a:pt x="1031049" y="898969"/>
                  </a:lnTo>
                  <a:lnTo>
                    <a:pt x="986078" y="886574"/>
                  </a:lnTo>
                  <a:lnTo>
                    <a:pt x="940943" y="878967"/>
                  </a:lnTo>
                  <a:lnTo>
                    <a:pt x="896315" y="876388"/>
                  </a:lnTo>
                  <a:lnTo>
                    <a:pt x="848093" y="878967"/>
                  </a:lnTo>
                  <a:lnTo>
                    <a:pt x="801611" y="886498"/>
                  </a:lnTo>
                  <a:lnTo>
                    <a:pt x="756843" y="898740"/>
                  </a:lnTo>
                  <a:lnTo>
                    <a:pt x="714133" y="915441"/>
                  </a:lnTo>
                  <a:lnTo>
                    <a:pt x="673747" y="936320"/>
                  </a:lnTo>
                  <a:lnTo>
                    <a:pt x="635965" y="961123"/>
                  </a:lnTo>
                  <a:lnTo>
                    <a:pt x="601040" y="989596"/>
                  </a:lnTo>
                  <a:lnTo>
                    <a:pt x="569226" y="1021461"/>
                  </a:lnTo>
                  <a:lnTo>
                    <a:pt x="540816" y="1056462"/>
                  </a:lnTo>
                  <a:lnTo>
                    <a:pt x="516039" y="1094346"/>
                  </a:lnTo>
                  <a:lnTo>
                    <a:pt x="495173" y="1134846"/>
                  </a:lnTo>
                  <a:lnTo>
                    <a:pt x="478497" y="1177696"/>
                  </a:lnTo>
                  <a:lnTo>
                    <a:pt x="466255" y="1222641"/>
                  </a:lnTo>
                  <a:lnTo>
                    <a:pt x="458711" y="1269428"/>
                  </a:lnTo>
                  <a:lnTo>
                    <a:pt x="456145" y="1317777"/>
                  </a:lnTo>
                  <a:lnTo>
                    <a:pt x="458711" y="1366088"/>
                  </a:lnTo>
                  <a:lnTo>
                    <a:pt x="466255" y="1412773"/>
                  </a:lnTo>
                  <a:lnTo>
                    <a:pt x="478497" y="1457591"/>
                  </a:lnTo>
                  <a:lnTo>
                    <a:pt x="495173" y="1500263"/>
                  </a:lnTo>
                  <a:lnTo>
                    <a:pt x="516039" y="1540560"/>
                  </a:lnTo>
                  <a:lnTo>
                    <a:pt x="540816" y="1578216"/>
                  </a:lnTo>
                  <a:lnTo>
                    <a:pt x="569226" y="1612976"/>
                  </a:lnTo>
                  <a:lnTo>
                    <a:pt x="601040" y="1644599"/>
                  </a:lnTo>
                  <a:lnTo>
                    <a:pt x="635965" y="1672831"/>
                  </a:lnTo>
                  <a:lnTo>
                    <a:pt x="673747" y="1697405"/>
                  </a:lnTo>
                  <a:lnTo>
                    <a:pt x="714133" y="1718081"/>
                  </a:lnTo>
                  <a:lnTo>
                    <a:pt x="756843" y="1734604"/>
                  </a:lnTo>
                  <a:lnTo>
                    <a:pt x="801611" y="1746719"/>
                  </a:lnTo>
                  <a:lnTo>
                    <a:pt x="848194" y="1754174"/>
                  </a:lnTo>
                  <a:lnTo>
                    <a:pt x="896315" y="1756714"/>
                  </a:lnTo>
                  <a:lnTo>
                    <a:pt x="1018832" y="1744256"/>
                  </a:lnTo>
                  <a:lnTo>
                    <a:pt x="1115021" y="1716862"/>
                  </a:lnTo>
                  <a:lnTo>
                    <a:pt x="1177874" y="1689468"/>
                  </a:lnTo>
                  <a:lnTo>
                    <a:pt x="1200391" y="1677022"/>
                  </a:lnTo>
                  <a:lnTo>
                    <a:pt x="1205293" y="1673339"/>
                  </a:lnTo>
                  <a:lnTo>
                    <a:pt x="1210195" y="1663534"/>
                  </a:lnTo>
                  <a:close/>
                </a:path>
                <a:path w="3660140" h="1758314">
                  <a:moveTo>
                    <a:pt x="1298448" y="737654"/>
                  </a:moveTo>
                  <a:lnTo>
                    <a:pt x="1296339" y="727506"/>
                  </a:lnTo>
                  <a:lnTo>
                    <a:pt x="1257757" y="644537"/>
                  </a:lnTo>
                  <a:lnTo>
                    <a:pt x="1190485" y="499897"/>
                  </a:lnTo>
                  <a:lnTo>
                    <a:pt x="1108862" y="324396"/>
                  </a:lnTo>
                  <a:lnTo>
                    <a:pt x="1020864" y="135191"/>
                  </a:lnTo>
                  <a:lnTo>
                    <a:pt x="1020864" y="499897"/>
                  </a:lnTo>
                  <a:lnTo>
                    <a:pt x="859205" y="499897"/>
                  </a:lnTo>
                  <a:lnTo>
                    <a:pt x="938974" y="324396"/>
                  </a:lnTo>
                  <a:lnTo>
                    <a:pt x="940041" y="324396"/>
                  </a:lnTo>
                  <a:lnTo>
                    <a:pt x="1020864" y="499897"/>
                  </a:lnTo>
                  <a:lnTo>
                    <a:pt x="1020864" y="135191"/>
                  </a:lnTo>
                  <a:lnTo>
                    <a:pt x="963434" y="11696"/>
                  </a:lnTo>
                  <a:lnTo>
                    <a:pt x="960247" y="5321"/>
                  </a:lnTo>
                  <a:lnTo>
                    <a:pt x="952792" y="0"/>
                  </a:lnTo>
                  <a:lnTo>
                    <a:pt x="927277" y="0"/>
                  </a:lnTo>
                  <a:lnTo>
                    <a:pt x="919822" y="5321"/>
                  </a:lnTo>
                  <a:lnTo>
                    <a:pt x="916635" y="11696"/>
                  </a:lnTo>
                  <a:lnTo>
                    <a:pt x="583730" y="727506"/>
                  </a:lnTo>
                  <a:lnTo>
                    <a:pt x="581609" y="737654"/>
                  </a:lnTo>
                  <a:lnTo>
                    <a:pt x="584390" y="746518"/>
                  </a:lnTo>
                  <a:lnTo>
                    <a:pt x="591350" y="752779"/>
                  </a:lnTo>
                  <a:lnTo>
                    <a:pt x="601814" y="755154"/>
                  </a:lnTo>
                  <a:lnTo>
                    <a:pt x="718807" y="755154"/>
                  </a:lnTo>
                  <a:lnTo>
                    <a:pt x="757097" y="729627"/>
                  </a:lnTo>
                  <a:lnTo>
                    <a:pt x="795388" y="644537"/>
                  </a:lnTo>
                  <a:lnTo>
                    <a:pt x="1084681" y="644537"/>
                  </a:lnTo>
                  <a:lnTo>
                    <a:pt x="1122972" y="728560"/>
                  </a:lnTo>
                  <a:lnTo>
                    <a:pt x="1160195" y="755154"/>
                  </a:lnTo>
                  <a:lnTo>
                    <a:pt x="1278255" y="755154"/>
                  </a:lnTo>
                  <a:lnTo>
                    <a:pt x="1288707" y="752779"/>
                  </a:lnTo>
                  <a:lnTo>
                    <a:pt x="1295679" y="746518"/>
                  </a:lnTo>
                  <a:lnTo>
                    <a:pt x="1298448" y="737654"/>
                  </a:lnTo>
                  <a:close/>
                </a:path>
                <a:path w="3660140" h="1758314">
                  <a:moveTo>
                    <a:pt x="1497164" y="30848"/>
                  </a:moveTo>
                  <a:lnTo>
                    <a:pt x="1495501" y="23202"/>
                  </a:lnTo>
                  <a:lnTo>
                    <a:pt x="1491043" y="16751"/>
                  </a:lnTo>
                  <a:lnTo>
                    <a:pt x="1484604" y="12293"/>
                  </a:lnTo>
                  <a:lnTo>
                    <a:pt x="1476959" y="10629"/>
                  </a:lnTo>
                  <a:lnTo>
                    <a:pt x="1349324" y="10629"/>
                  </a:lnTo>
                  <a:lnTo>
                    <a:pt x="1341678" y="12293"/>
                  </a:lnTo>
                  <a:lnTo>
                    <a:pt x="1335227" y="16751"/>
                  </a:lnTo>
                  <a:lnTo>
                    <a:pt x="1330782" y="23202"/>
                  </a:lnTo>
                  <a:lnTo>
                    <a:pt x="1329118" y="30848"/>
                  </a:lnTo>
                  <a:lnTo>
                    <a:pt x="1329118" y="734949"/>
                  </a:lnTo>
                  <a:lnTo>
                    <a:pt x="1330782" y="742594"/>
                  </a:lnTo>
                  <a:lnTo>
                    <a:pt x="1335227" y="749033"/>
                  </a:lnTo>
                  <a:lnTo>
                    <a:pt x="1341678" y="753491"/>
                  </a:lnTo>
                  <a:lnTo>
                    <a:pt x="1349324" y="755154"/>
                  </a:lnTo>
                  <a:lnTo>
                    <a:pt x="1476959" y="755154"/>
                  </a:lnTo>
                  <a:lnTo>
                    <a:pt x="1484604" y="753491"/>
                  </a:lnTo>
                  <a:lnTo>
                    <a:pt x="1491043" y="749033"/>
                  </a:lnTo>
                  <a:lnTo>
                    <a:pt x="1495501" y="742594"/>
                  </a:lnTo>
                  <a:lnTo>
                    <a:pt x="1497164" y="734949"/>
                  </a:lnTo>
                  <a:lnTo>
                    <a:pt x="1497164" y="30848"/>
                  </a:lnTo>
                  <a:close/>
                </a:path>
                <a:path w="3660140" h="1758314">
                  <a:moveTo>
                    <a:pt x="2046528" y="1725841"/>
                  </a:moveTo>
                  <a:lnTo>
                    <a:pt x="2044141" y="1714334"/>
                  </a:lnTo>
                  <a:lnTo>
                    <a:pt x="1668068" y="902728"/>
                  </a:lnTo>
                  <a:lnTo>
                    <a:pt x="1664474" y="895489"/>
                  </a:lnTo>
                  <a:lnTo>
                    <a:pt x="1656067" y="889469"/>
                  </a:lnTo>
                  <a:lnTo>
                    <a:pt x="1627238" y="889469"/>
                  </a:lnTo>
                  <a:lnTo>
                    <a:pt x="1618830" y="895489"/>
                  </a:lnTo>
                  <a:lnTo>
                    <a:pt x="1615211" y="902728"/>
                  </a:lnTo>
                  <a:lnTo>
                    <a:pt x="1239151" y="1714334"/>
                  </a:lnTo>
                  <a:lnTo>
                    <a:pt x="1236776" y="1725841"/>
                  </a:lnTo>
                  <a:lnTo>
                    <a:pt x="1239913" y="1735874"/>
                  </a:lnTo>
                  <a:lnTo>
                    <a:pt x="1247775" y="1742986"/>
                  </a:lnTo>
                  <a:lnTo>
                    <a:pt x="1259573" y="1745691"/>
                  </a:lnTo>
                  <a:lnTo>
                    <a:pt x="1391729" y="1745691"/>
                  </a:lnTo>
                  <a:lnTo>
                    <a:pt x="1429080" y="1727352"/>
                  </a:lnTo>
                  <a:lnTo>
                    <a:pt x="1478241" y="1620266"/>
                  </a:lnTo>
                  <a:lnTo>
                    <a:pt x="1604708" y="1620266"/>
                  </a:lnTo>
                  <a:lnTo>
                    <a:pt x="1604441" y="1456258"/>
                  </a:lnTo>
                  <a:lnTo>
                    <a:pt x="1550327" y="1456258"/>
                  </a:lnTo>
                  <a:lnTo>
                    <a:pt x="1640446" y="1257261"/>
                  </a:lnTo>
                  <a:lnTo>
                    <a:pt x="1641652" y="1257261"/>
                  </a:lnTo>
                  <a:lnTo>
                    <a:pt x="1732965" y="1456258"/>
                  </a:lnTo>
                  <a:lnTo>
                    <a:pt x="1678165" y="1456258"/>
                  </a:lnTo>
                  <a:lnTo>
                    <a:pt x="1678089" y="1620266"/>
                  </a:lnTo>
                  <a:lnTo>
                    <a:pt x="1805051" y="1620266"/>
                  </a:lnTo>
                  <a:lnTo>
                    <a:pt x="1848307" y="1715528"/>
                  </a:lnTo>
                  <a:lnTo>
                    <a:pt x="1856397" y="1729905"/>
                  </a:lnTo>
                  <a:lnTo>
                    <a:pt x="1865274" y="1739201"/>
                  </a:lnTo>
                  <a:lnTo>
                    <a:pt x="1876183" y="1744192"/>
                  </a:lnTo>
                  <a:lnTo>
                    <a:pt x="1890344" y="1745691"/>
                  </a:lnTo>
                  <a:lnTo>
                    <a:pt x="2023719" y="1745691"/>
                  </a:lnTo>
                  <a:lnTo>
                    <a:pt x="2035530" y="1742986"/>
                  </a:lnTo>
                  <a:lnTo>
                    <a:pt x="2043404" y="1735874"/>
                  </a:lnTo>
                  <a:lnTo>
                    <a:pt x="2046528" y="1725841"/>
                  </a:lnTo>
                  <a:close/>
                </a:path>
                <a:path w="3660140" h="1758314">
                  <a:moveTo>
                    <a:pt x="2046846" y="545630"/>
                  </a:moveTo>
                  <a:lnTo>
                    <a:pt x="2039302" y="488378"/>
                  </a:lnTo>
                  <a:lnTo>
                    <a:pt x="2018766" y="440067"/>
                  </a:lnTo>
                  <a:lnTo>
                    <a:pt x="1988400" y="399834"/>
                  </a:lnTo>
                  <a:lnTo>
                    <a:pt x="1951380" y="366864"/>
                  </a:lnTo>
                  <a:lnTo>
                    <a:pt x="1910867" y="340321"/>
                  </a:lnTo>
                  <a:lnTo>
                    <a:pt x="1870024" y="319354"/>
                  </a:lnTo>
                  <a:lnTo>
                    <a:pt x="1832000" y="303123"/>
                  </a:lnTo>
                  <a:lnTo>
                    <a:pt x="1778431" y="278180"/>
                  </a:lnTo>
                  <a:lnTo>
                    <a:pt x="1742516" y="253530"/>
                  </a:lnTo>
                  <a:lnTo>
                    <a:pt x="1722361" y="227888"/>
                  </a:lnTo>
                  <a:lnTo>
                    <a:pt x="1716062" y="199961"/>
                  </a:lnTo>
                  <a:lnTo>
                    <a:pt x="1721142" y="179362"/>
                  </a:lnTo>
                  <a:lnTo>
                    <a:pt x="1735201" y="162064"/>
                  </a:lnTo>
                  <a:lnTo>
                    <a:pt x="1756448" y="150152"/>
                  </a:lnTo>
                  <a:lnTo>
                    <a:pt x="1783067" y="145719"/>
                  </a:lnTo>
                  <a:lnTo>
                    <a:pt x="1832851" y="154940"/>
                  </a:lnTo>
                  <a:lnTo>
                    <a:pt x="1879854" y="175628"/>
                  </a:lnTo>
                  <a:lnTo>
                    <a:pt x="1916480" y="197319"/>
                  </a:lnTo>
                  <a:lnTo>
                    <a:pt x="1935162" y="209524"/>
                  </a:lnTo>
                  <a:lnTo>
                    <a:pt x="1943798" y="212153"/>
                  </a:lnTo>
                  <a:lnTo>
                    <a:pt x="2004441" y="145719"/>
                  </a:lnTo>
                  <a:lnTo>
                    <a:pt x="2025573" y="113804"/>
                  </a:lnTo>
                  <a:lnTo>
                    <a:pt x="2028761" y="96786"/>
                  </a:lnTo>
                  <a:lnTo>
                    <a:pt x="2026170" y="87185"/>
                  </a:lnTo>
                  <a:lnTo>
                    <a:pt x="1993887" y="62496"/>
                  </a:lnTo>
                  <a:lnTo>
                    <a:pt x="1957146" y="41579"/>
                  </a:lnTo>
                  <a:lnTo>
                    <a:pt x="1910295" y="21348"/>
                  </a:lnTo>
                  <a:lnTo>
                    <a:pt x="1854657" y="6045"/>
                  </a:lnTo>
                  <a:lnTo>
                    <a:pt x="1791576" y="0"/>
                  </a:lnTo>
                  <a:lnTo>
                    <a:pt x="1733994" y="4775"/>
                  </a:lnTo>
                  <a:lnTo>
                    <a:pt x="1684083" y="18262"/>
                  </a:lnTo>
                  <a:lnTo>
                    <a:pt x="1641856" y="39204"/>
                  </a:lnTo>
                  <a:lnTo>
                    <a:pt x="1607312" y="66344"/>
                  </a:lnTo>
                  <a:lnTo>
                    <a:pt x="1580438" y="98412"/>
                  </a:lnTo>
                  <a:lnTo>
                    <a:pt x="1561236" y="134162"/>
                  </a:lnTo>
                  <a:lnTo>
                    <a:pt x="1549717" y="172339"/>
                  </a:lnTo>
                  <a:lnTo>
                    <a:pt x="1545945" y="212153"/>
                  </a:lnTo>
                  <a:lnTo>
                    <a:pt x="1552511" y="262966"/>
                  </a:lnTo>
                  <a:lnTo>
                    <a:pt x="1570786" y="307746"/>
                  </a:lnTo>
                  <a:lnTo>
                    <a:pt x="1598295" y="346367"/>
                  </a:lnTo>
                  <a:lnTo>
                    <a:pt x="1632610" y="379209"/>
                  </a:lnTo>
                  <a:lnTo>
                    <a:pt x="1671307" y="406628"/>
                  </a:lnTo>
                  <a:lnTo>
                    <a:pt x="1711985" y="429006"/>
                  </a:lnTo>
                  <a:lnTo>
                    <a:pt x="1752219" y="446709"/>
                  </a:lnTo>
                  <a:lnTo>
                    <a:pt x="1799844" y="469328"/>
                  </a:lnTo>
                  <a:lnTo>
                    <a:pt x="1834121" y="494436"/>
                  </a:lnTo>
                  <a:lnTo>
                    <a:pt x="1854835" y="522541"/>
                  </a:lnTo>
                  <a:lnTo>
                    <a:pt x="1861781" y="554139"/>
                  </a:lnTo>
                  <a:lnTo>
                    <a:pt x="1856295" y="579818"/>
                  </a:lnTo>
                  <a:lnTo>
                    <a:pt x="1841042" y="600011"/>
                  </a:lnTo>
                  <a:lnTo>
                    <a:pt x="1817801" y="613219"/>
                  </a:lnTo>
                  <a:lnTo>
                    <a:pt x="1788388" y="617956"/>
                  </a:lnTo>
                  <a:lnTo>
                    <a:pt x="1735772" y="609117"/>
                  </a:lnTo>
                  <a:lnTo>
                    <a:pt x="1688147" y="589508"/>
                  </a:lnTo>
                  <a:lnTo>
                    <a:pt x="1652879" y="569493"/>
                  </a:lnTo>
                  <a:lnTo>
                    <a:pt x="1637360" y="559460"/>
                  </a:lnTo>
                  <a:lnTo>
                    <a:pt x="1629752" y="556272"/>
                  </a:lnTo>
                  <a:lnTo>
                    <a:pt x="1551203" y="654113"/>
                  </a:lnTo>
                  <a:lnTo>
                    <a:pt x="1546682" y="670610"/>
                  </a:lnTo>
                  <a:lnTo>
                    <a:pt x="1550009" y="676859"/>
                  </a:lnTo>
                  <a:lnTo>
                    <a:pt x="1611503" y="723290"/>
                  </a:lnTo>
                  <a:lnTo>
                    <a:pt x="1658912" y="744016"/>
                  </a:lnTo>
                  <a:lnTo>
                    <a:pt x="1720202" y="759625"/>
                  </a:lnTo>
                  <a:lnTo>
                    <a:pt x="1795830" y="765797"/>
                  </a:lnTo>
                  <a:lnTo>
                    <a:pt x="1851507" y="760831"/>
                  </a:lnTo>
                  <a:lnTo>
                    <a:pt x="1901012" y="746798"/>
                  </a:lnTo>
                  <a:lnTo>
                    <a:pt x="1943963" y="725017"/>
                  </a:lnTo>
                  <a:lnTo>
                    <a:pt x="1979968" y="696798"/>
                  </a:lnTo>
                  <a:lnTo>
                    <a:pt x="2008644" y="663435"/>
                  </a:lnTo>
                  <a:lnTo>
                    <a:pt x="2029612" y="626249"/>
                  </a:lnTo>
                  <a:lnTo>
                    <a:pt x="2032292" y="617956"/>
                  </a:lnTo>
                  <a:lnTo>
                    <a:pt x="2042477" y="586549"/>
                  </a:lnTo>
                  <a:lnTo>
                    <a:pt x="2046846" y="545630"/>
                  </a:lnTo>
                  <a:close/>
                </a:path>
                <a:path w="3660140" h="1758314">
                  <a:moveTo>
                    <a:pt x="2258301" y="30848"/>
                  </a:moveTo>
                  <a:lnTo>
                    <a:pt x="2256637" y="23202"/>
                  </a:lnTo>
                  <a:lnTo>
                    <a:pt x="2252180" y="16751"/>
                  </a:lnTo>
                  <a:lnTo>
                    <a:pt x="2245741" y="12293"/>
                  </a:lnTo>
                  <a:lnTo>
                    <a:pt x="2238095" y="10629"/>
                  </a:lnTo>
                  <a:lnTo>
                    <a:pt x="2110460" y="10629"/>
                  </a:lnTo>
                  <a:lnTo>
                    <a:pt x="2102815" y="12293"/>
                  </a:lnTo>
                  <a:lnTo>
                    <a:pt x="2096363" y="16751"/>
                  </a:lnTo>
                  <a:lnTo>
                    <a:pt x="2091918" y="23202"/>
                  </a:lnTo>
                  <a:lnTo>
                    <a:pt x="2090254" y="30848"/>
                  </a:lnTo>
                  <a:lnTo>
                    <a:pt x="2090254" y="734949"/>
                  </a:lnTo>
                  <a:lnTo>
                    <a:pt x="2091918" y="742594"/>
                  </a:lnTo>
                  <a:lnTo>
                    <a:pt x="2096363" y="749033"/>
                  </a:lnTo>
                  <a:lnTo>
                    <a:pt x="2102815" y="753491"/>
                  </a:lnTo>
                  <a:lnTo>
                    <a:pt x="2110460" y="755154"/>
                  </a:lnTo>
                  <a:lnTo>
                    <a:pt x="2238095" y="755154"/>
                  </a:lnTo>
                  <a:lnTo>
                    <a:pt x="2245741" y="753491"/>
                  </a:lnTo>
                  <a:lnTo>
                    <a:pt x="2252180" y="749033"/>
                  </a:lnTo>
                  <a:lnTo>
                    <a:pt x="2256637" y="742594"/>
                  </a:lnTo>
                  <a:lnTo>
                    <a:pt x="2258301" y="734949"/>
                  </a:lnTo>
                  <a:lnTo>
                    <a:pt x="2258301" y="30848"/>
                  </a:lnTo>
                  <a:close/>
                </a:path>
                <a:path w="3660140" h="1758314">
                  <a:moveTo>
                    <a:pt x="2962198" y="30848"/>
                  </a:moveTo>
                  <a:lnTo>
                    <a:pt x="2960535" y="23202"/>
                  </a:lnTo>
                  <a:lnTo>
                    <a:pt x="2956090" y="16751"/>
                  </a:lnTo>
                  <a:lnTo>
                    <a:pt x="2949638" y="12293"/>
                  </a:lnTo>
                  <a:lnTo>
                    <a:pt x="2941993" y="10629"/>
                  </a:lnTo>
                  <a:lnTo>
                    <a:pt x="2814358" y="10629"/>
                  </a:lnTo>
                  <a:lnTo>
                    <a:pt x="2806268" y="12293"/>
                  </a:lnTo>
                  <a:lnTo>
                    <a:pt x="2799867" y="16751"/>
                  </a:lnTo>
                  <a:lnTo>
                    <a:pt x="2795663" y="23202"/>
                  </a:lnTo>
                  <a:lnTo>
                    <a:pt x="2794152" y="30848"/>
                  </a:lnTo>
                  <a:lnTo>
                    <a:pt x="2794152" y="408419"/>
                  </a:lnTo>
                  <a:lnTo>
                    <a:pt x="2793085" y="408419"/>
                  </a:lnTo>
                  <a:lnTo>
                    <a:pt x="2720149" y="338226"/>
                  </a:lnTo>
                  <a:lnTo>
                    <a:pt x="2368715" y="0"/>
                  </a:lnTo>
                  <a:lnTo>
                    <a:pt x="2342121" y="0"/>
                  </a:lnTo>
                  <a:lnTo>
                    <a:pt x="2334476" y="1498"/>
                  </a:lnTo>
                  <a:lnTo>
                    <a:pt x="2328037" y="5588"/>
                  </a:lnTo>
                  <a:lnTo>
                    <a:pt x="2323579" y="11671"/>
                  </a:lnTo>
                  <a:lnTo>
                    <a:pt x="2321915" y="19138"/>
                  </a:lnTo>
                  <a:lnTo>
                    <a:pt x="2322982" y="734949"/>
                  </a:lnTo>
                  <a:lnTo>
                    <a:pt x="2324646" y="742594"/>
                  </a:lnTo>
                  <a:lnTo>
                    <a:pt x="2329103" y="749033"/>
                  </a:lnTo>
                  <a:lnTo>
                    <a:pt x="2335542" y="753491"/>
                  </a:lnTo>
                  <a:lnTo>
                    <a:pt x="2343188" y="755154"/>
                  </a:lnTo>
                  <a:lnTo>
                    <a:pt x="2469756" y="755154"/>
                  </a:lnTo>
                  <a:lnTo>
                    <a:pt x="2477846" y="753491"/>
                  </a:lnTo>
                  <a:lnTo>
                    <a:pt x="2484247" y="749033"/>
                  </a:lnTo>
                  <a:lnTo>
                    <a:pt x="2488450" y="742594"/>
                  </a:lnTo>
                  <a:lnTo>
                    <a:pt x="2489962" y="734949"/>
                  </a:lnTo>
                  <a:lnTo>
                    <a:pt x="2489962" y="338226"/>
                  </a:lnTo>
                  <a:lnTo>
                    <a:pt x="2491028" y="338226"/>
                  </a:lnTo>
                  <a:lnTo>
                    <a:pt x="2913278" y="762596"/>
                  </a:lnTo>
                  <a:lnTo>
                    <a:pt x="2921787" y="765797"/>
                  </a:lnTo>
                  <a:lnTo>
                    <a:pt x="2941993" y="765797"/>
                  </a:lnTo>
                  <a:lnTo>
                    <a:pt x="2949638" y="764298"/>
                  </a:lnTo>
                  <a:lnTo>
                    <a:pt x="2956090" y="760209"/>
                  </a:lnTo>
                  <a:lnTo>
                    <a:pt x="2960535" y="754126"/>
                  </a:lnTo>
                  <a:lnTo>
                    <a:pt x="2962198" y="746645"/>
                  </a:lnTo>
                  <a:lnTo>
                    <a:pt x="2962198" y="408419"/>
                  </a:lnTo>
                  <a:lnTo>
                    <a:pt x="2962198" y="30848"/>
                  </a:lnTo>
                  <a:close/>
                </a:path>
                <a:path w="3660140" h="1758314">
                  <a:moveTo>
                    <a:pt x="3052762" y="1718716"/>
                  </a:moveTo>
                  <a:lnTo>
                    <a:pt x="2990291" y="1347203"/>
                  </a:lnTo>
                  <a:lnTo>
                    <a:pt x="2914218" y="894778"/>
                  </a:lnTo>
                  <a:lnTo>
                    <a:pt x="2911627" y="887056"/>
                  </a:lnTo>
                  <a:lnTo>
                    <a:pt x="2906395" y="880821"/>
                  </a:lnTo>
                  <a:lnTo>
                    <a:pt x="2899562" y="876668"/>
                  </a:lnTo>
                  <a:lnTo>
                    <a:pt x="2892145" y="875157"/>
                  </a:lnTo>
                  <a:lnTo>
                    <a:pt x="2866402" y="875157"/>
                  </a:lnTo>
                  <a:lnTo>
                    <a:pt x="2855366" y="880059"/>
                  </a:lnTo>
                  <a:lnTo>
                    <a:pt x="2851683" y="887412"/>
                  </a:lnTo>
                  <a:lnTo>
                    <a:pt x="2567228" y="1417091"/>
                  </a:lnTo>
                  <a:lnTo>
                    <a:pt x="2564777" y="1417091"/>
                  </a:lnTo>
                  <a:lnTo>
                    <a:pt x="2527236" y="1347203"/>
                  </a:lnTo>
                  <a:lnTo>
                    <a:pt x="2280323" y="887412"/>
                  </a:lnTo>
                  <a:lnTo>
                    <a:pt x="2276652" y="880059"/>
                  </a:lnTo>
                  <a:lnTo>
                    <a:pt x="2265616" y="875157"/>
                  </a:lnTo>
                  <a:lnTo>
                    <a:pt x="2239861" y="875157"/>
                  </a:lnTo>
                  <a:lnTo>
                    <a:pt x="2232444" y="876668"/>
                  </a:lnTo>
                  <a:lnTo>
                    <a:pt x="2225611" y="880821"/>
                  </a:lnTo>
                  <a:lnTo>
                    <a:pt x="2220379" y="887056"/>
                  </a:lnTo>
                  <a:lnTo>
                    <a:pt x="2217801" y="894778"/>
                  </a:lnTo>
                  <a:lnTo>
                    <a:pt x="2079244" y="1718716"/>
                  </a:lnTo>
                  <a:lnTo>
                    <a:pt x="2079777" y="1729651"/>
                  </a:lnTo>
                  <a:lnTo>
                    <a:pt x="2084451" y="1738172"/>
                  </a:lnTo>
                  <a:lnTo>
                    <a:pt x="2092350" y="1743710"/>
                  </a:lnTo>
                  <a:lnTo>
                    <a:pt x="2102548" y="1745691"/>
                  </a:lnTo>
                  <a:lnTo>
                    <a:pt x="2247227" y="1745691"/>
                  </a:lnTo>
                  <a:lnTo>
                    <a:pt x="2324468" y="1347203"/>
                  </a:lnTo>
                  <a:lnTo>
                    <a:pt x="2326919" y="1347203"/>
                  </a:lnTo>
                  <a:lnTo>
                    <a:pt x="2534132" y="1744459"/>
                  </a:lnTo>
                  <a:lnTo>
                    <a:pt x="2537803" y="1751812"/>
                  </a:lnTo>
                  <a:lnTo>
                    <a:pt x="2547620" y="1757946"/>
                  </a:lnTo>
                  <a:lnTo>
                    <a:pt x="2583167" y="1757946"/>
                  </a:lnTo>
                  <a:lnTo>
                    <a:pt x="2594203" y="1751812"/>
                  </a:lnTo>
                  <a:lnTo>
                    <a:pt x="2597886" y="1744459"/>
                  </a:lnTo>
                  <a:lnTo>
                    <a:pt x="2767622" y="1417091"/>
                  </a:lnTo>
                  <a:lnTo>
                    <a:pt x="2803868" y="1347203"/>
                  </a:lnTo>
                  <a:lnTo>
                    <a:pt x="2806319" y="1347203"/>
                  </a:lnTo>
                  <a:lnTo>
                    <a:pt x="2861500" y="1726069"/>
                  </a:lnTo>
                  <a:lnTo>
                    <a:pt x="2864091" y="1733270"/>
                  </a:lnTo>
                  <a:lnTo>
                    <a:pt x="2869463" y="1739557"/>
                  </a:lnTo>
                  <a:lnTo>
                    <a:pt x="2876664" y="1744002"/>
                  </a:lnTo>
                  <a:lnTo>
                    <a:pt x="2884792" y="1745691"/>
                  </a:lnTo>
                  <a:lnTo>
                    <a:pt x="3029470" y="1745691"/>
                  </a:lnTo>
                  <a:lnTo>
                    <a:pt x="3039656" y="1743710"/>
                  </a:lnTo>
                  <a:lnTo>
                    <a:pt x="3047555" y="1738172"/>
                  </a:lnTo>
                  <a:lnTo>
                    <a:pt x="3052216" y="1729651"/>
                  </a:lnTo>
                  <a:lnTo>
                    <a:pt x="3052762" y="1718716"/>
                  </a:lnTo>
                  <a:close/>
                </a:path>
                <a:path w="3660140" h="1758314">
                  <a:moveTo>
                    <a:pt x="3650678" y="910717"/>
                  </a:moveTo>
                  <a:lnTo>
                    <a:pt x="3648926" y="901890"/>
                  </a:lnTo>
                  <a:lnTo>
                    <a:pt x="3644074" y="894461"/>
                  </a:lnTo>
                  <a:lnTo>
                    <a:pt x="3636695" y="889317"/>
                  </a:lnTo>
                  <a:lnTo>
                    <a:pt x="3627374" y="887412"/>
                  </a:lnTo>
                  <a:lnTo>
                    <a:pt x="3119767" y="887412"/>
                  </a:lnTo>
                  <a:lnTo>
                    <a:pt x="3110433" y="889317"/>
                  </a:lnTo>
                  <a:lnTo>
                    <a:pt x="3103067" y="894461"/>
                  </a:lnTo>
                  <a:lnTo>
                    <a:pt x="3098215" y="901890"/>
                  </a:lnTo>
                  <a:lnTo>
                    <a:pt x="3096476" y="910717"/>
                  </a:lnTo>
                  <a:lnTo>
                    <a:pt x="3096476" y="1722386"/>
                  </a:lnTo>
                  <a:lnTo>
                    <a:pt x="3098215" y="1731200"/>
                  </a:lnTo>
                  <a:lnTo>
                    <a:pt x="3103067" y="1738630"/>
                  </a:lnTo>
                  <a:lnTo>
                    <a:pt x="3110433" y="1743773"/>
                  </a:lnTo>
                  <a:lnTo>
                    <a:pt x="3119767" y="1745691"/>
                  </a:lnTo>
                  <a:lnTo>
                    <a:pt x="3627374" y="1745691"/>
                  </a:lnTo>
                  <a:lnTo>
                    <a:pt x="3636695" y="1743773"/>
                  </a:lnTo>
                  <a:lnTo>
                    <a:pt x="3644074" y="1738630"/>
                  </a:lnTo>
                  <a:lnTo>
                    <a:pt x="3648926" y="1731200"/>
                  </a:lnTo>
                  <a:lnTo>
                    <a:pt x="3650678" y="1722386"/>
                  </a:lnTo>
                  <a:lnTo>
                    <a:pt x="3650678" y="1588744"/>
                  </a:lnTo>
                  <a:lnTo>
                    <a:pt x="3287750" y="1565452"/>
                  </a:lnTo>
                  <a:lnTo>
                    <a:pt x="3287750" y="1399921"/>
                  </a:lnTo>
                  <a:lnTo>
                    <a:pt x="3567303" y="1399921"/>
                  </a:lnTo>
                  <a:lnTo>
                    <a:pt x="3576104" y="1398168"/>
                  </a:lnTo>
                  <a:lnTo>
                    <a:pt x="3583533" y="1393329"/>
                  </a:lnTo>
                  <a:lnTo>
                    <a:pt x="3588677" y="1385951"/>
                  </a:lnTo>
                  <a:lnTo>
                    <a:pt x="3590594" y="1376629"/>
                  </a:lnTo>
                  <a:lnTo>
                    <a:pt x="3590594" y="1242987"/>
                  </a:lnTo>
                  <a:lnTo>
                    <a:pt x="3588677" y="1234173"/>
                  </a:lnTo>
                  <a:lnTo>
                    <a:pt x="3583533" y="1226731"/>
                  </a:lnTo>
                  <a:lnTo>
                    <a:pt x="3576104" y="1221600"/>
                  </a:lnTo>
                  <a:lnTo>
                    <a:pt x="3567303" y="1219695"/>
                  </a:lnTo>
                  <a:lnTo>
                    <a:pt x="3287750" y="1219695"/>
                  </a:lnTo>
                  <a:lnTo>
                    <a:pt x="3287750" y="1067650"/>
                  </a:lnTo>
                  <a:lnTo>
                    <a:pt x="3627374" y="1067650"/>
                  </a:lnTo>
                  <a:lnTo>
                    <a:pt x="3636695" y="1065733"/>
                  </a:lnTo>
                  <a:lnTo>
                    <a:pt x="3644074" y="1060589"/>
                  </a:lnTo>
                  <a:lnTo>
                    <a:pt x="3648926" y="1053160"/>
                  </a:lnTo>
                  <a:lnTo>
                    <a:pt x="3650678" y="1044359"/>
                  </a:lnTo>
                  <a:lnTo>
                    <a:pt x="3650678" y="910717"/>
                  </a:lnTo>
                  <a:close/>
                </a:path>
                <a:path w="3660140" h="1758314">
                  <a:moveTo>
                    <a:pt x="3659733" y="683895"/>
                  </a:moveTo>
                  <a:lnTo>
                    <a:pt x="3659428" y="595617"/>
                  </a:lnTo>
                  <a:lnTo>
                    <a:pt x="3658666" y="392468"/>
                  </a:lnTo>
                  <a:lnTo>
                    <a:pt x="3639528" y="372262"/>
                  </a:lnTo>
                  <a:lnTo>
                    <a:pt x="3425736" y="372262"/>
                  </a:lnTo>
                  <a:lnTo>
                    <a:pt x="3417646" y="373773"/>
                  </a:lnTo>
                  <a:lnTo>
                    <a:pt x="3411245" y="377977"/>
                  </a:lnTo>
                  <a:lnTo>
                    <a:pt x="3407041" y="384378"/>
                  </a:lnTo>
                  <a:lnTo>
                    <a:pt x="3405530" y="392468"/>
                  </a:lnTo>
                  <a:lnTo>
                    <a:pt x="3405530" y="497763"/>
                  </a:lnTo>
                  <a:lnTo>
                    <a:pt x="3492754" y="516915"/>
                  </a:lnTo>
                  <a:lnTo>
                    <a:pt x="3492754" y="578599"/>
                  </a:lnTo>
                  <a:lnTo>
                    <a:pt x="3468840" y="586638"/>
                  </a:lnTo>
                  <a:lnTo>
                    <a:pt x="3445014" y="591896"/>
                  </a:lnTo>
                  <a:lnTo>
                    <a:pt x="3421405" y="594753"/>
                  </a:lnTo>
                  <a:lnTo>
                    <a:pt x="3398088" y="595617"/>
                  </a:lnTo>
                  <a:lnTo>
                    <a:pt x="3349917" y="589978"/>
                  </a:lnTo>
                  <a:lnTo>
                    <a:pt x="3305632" y="573938"/>
                  </a:lnTo>
                  <a:lnTo>
                    <a:pt x="3266529" y="548817"/>
                  </a:lnTo>
                  <a:lnTo>
                    <a:pt x="3233877" y="515937"/>
                  </a:lnTo>
                  <a:lnTo>
                    <a:pt x="3208959" y="476618"/>
                  </a:lnTo>
                  <a:lnTo>
                    <a:pt x="3193072" y="432193"/>
                  </a:lnTo>
                  <a:lnTo>
                    <a:pt x="3187496" y="383959"/>
                  </a:lnTo>
                  <a:lnTo>
                    <a:pt x="3193021" y="335216"/>
                  </a:lnTo>
                  <a:lnTo>
                    <a:pt x="3208756" y="290207"/>
                  </a:lnTo>
                  <a:lnTo>
                    <a:pt x="3233458" y="250278"/>
                  </a:lnTo>
                  <a:lnTo>
                    <a:pt x="3265881" y="216839"/>
                  </a:lnTo>
                  <a:lnTo>
                    <a:pt x="3304781" y="191236"/>
                  </a:lnTo>
                  <a:lnTo>
                    <a:pt x="3348913" y="174879"/>
                  </a:lnTo>
                  <a:lnTo>
                    <a:pt x="3397021" y="169113"/>
                  </a:lnTo>
                  <a:lnTo>
                    <a:pt x="3435096" y="171856"/>
                  </a:lnTo>
                  <a:lnTo>
                    <a:pt x="3471075" y="180682"/>
                  </a:lnTo>
                  <a:lnTo>
                    <a:pt x="3504857" y="196481"/>
                  </a:lnTo>
                  <a:lnTo>
                    <a:pt x="3536353" y="220167"/>
                  </a:lnTo>
                  <a:lnTo>
                    <a:pt x="3543236" y="223735"/>
                  </a:lnTo>
                  <a:lnTo>
                    <a:pt x="3550704" y="224815"/>
                  </a:lnTo>
                  <a:lnTo>
                    <a:pt x="3558184" y="223304"/>
                  </a:lnTo>
                  <a:lnTo>
                    <a:pt x="3565067" y="219100"/>
                  </a:lnTo>
                  <a:lnTo>
                    <a:pt x="3612083" y="169113"/>
                  </a:lnTo>
                  <a:lnTo>
                    <a:pt x="3649103" y="129755"/>
                  </a:lnTo>
                  <a:lnTo>
                    <a:pt x="3608832" y="71843"/>
                  </a:lnTo>
                  <a:lnTo>
                    <a:pt x="3567392" y="47231"/>
                  </a:lnTo>
                  <a:lnTo>
                    <a:pt x="3523589" y="27520"/>
                  </a:lnTo>
                  <a:lnTo>
                    <a:pt x="3478365" y="13042"/>
                  </a:lnTo>
                  <a:lnTo>
                    <a:pt x="3432670" y="4114"/>
                  </a:lnTo>
                  <a:lnTo>
                    <a:pt x="3387458" y="1066"/>
                  </a:lnTo>
                  <a:lnTo>
                    <a:pt x="3339401" y="4025"/>
                  </a:lnTo>
                  <a:lnTo>
                    <a:pt x="3293186" y="12687"/>
                  </a:lnTo>
                  <a:lnTo>
                    <a:pt x="3249130" y="26682"/>
                  </a:lnTo>
                  <a:lnTo>
                    <a:pt x="3207613" y="45681"/>
                  </a:lnTo>
                  <a:lnTo>
                    <a:pt x="3168967" y="69329"/>
                  </a:lnTo>
                  <a:lnTo>
                    <a:pt x="3133547" y="97269"/>
                  </a:lnTo>
                  <a:lnTo>
                    <a:pt x="3101721" y="129159"/>
                  </a:lnTo>
                  <a:lnTo>
                    <a:pt x="3073819" y="164655"/>
                  </a:lnTo>
                  <a:lnTo>
                    <a:pt x="3050209" y="203403"/>
                  </a:lnTo>
                  <a:lnTo>
                    <a:pt x="3031223" y="245059"/>
                  </a:lnTo>
                  <a:lnTo>
                    <a:pt x="3017228" y="289267"/>
                  </a:lnTo>
                  <a:lnTo>
                    <a:pt x="3008579" y="335686"/>
                  </a:lnTo>
                  <a:lnTo>
                    <a:pt x="3005620" y="383959"/>
                  </a:lnTo>
                  <a:lnTo>
                    <a:pt x="3008579" y="432206"/>
                  </a:lnTo>
                  <a:lnTo>
                    <a:pt x="3017228" y="478523"/>
                  </a:lnTo>
                  <a:lnTo>
                    <a:pt x="3031223" y="522579"/>
                  </a:lnTo>
                  <a:lnTo>
                    <a:pt x="3050209" y="564032"/>
                  </a:lnTo>
                  <a:lnTo>
                    <a:pt x="3073819" y="602564"/>
                  </a:lnTo>
                  <a:lnTo>
                    <a:pt x="3101721" y="637819"/>
                  </a:lnTo>
                  <a:lnTo>
                    <a:pt x="3133547" y="669467"/>
                  </a:lnTo>
                  <a:lnTo>
                    <a:pt x="3168967" y="697179"/>
                  </a:lnTo>
                  <a:lnTo>
                    <a:pt x="3207613" y="720598"/>
                  </a:lnTo>
                  <a:lnTo>
                    <a:pt x="3249130" y="739394"/>
                  </a:lnTo>
                  <a:lnTo>
                    <a:pt x="3293186" y="753249"/>
                  </a:lnTo>
                  <a:lnTo>
                    <a:pt x="3339401" y="761809"/>
                  </a:lnTo>
                  <a:lnTo>
                    <a:pt x="3387458" y="764730"/>
                  </a:lnTo>
                  <a:lnTo>
                    <a:pt x="3493732" y="753922"/>
                  </a:lnTo>
                  <a:lnTo>
                    <a:pt x="3577171" y="730161"/>
                  </a:lnTo>
                  <a:lnTo>
                    <a:pt x="3631692" y="706399"/>
                  </a:lnTo>
                  <a:lnTo>
                    <a:pt x="3651224" y="695591"/>
                  </a:lnTo>
                  <a:lnTo>
                    <a:pt x="3655479" y="692404"/>
                  </a:lnTo>
                  <a:lnTo>
                    <a:pt x="3659733" y="683895"/>
                  </a:lnTo>
                  <a:close/>
                </a:path>
              </a:pathLst>
            </a:custGeom>
            <a:solidFill>
              <a:srgbClr val="009EB4"/>
            </a:solidFill>
          </p:spPr>
          <p:txBody>
            <a:bodyPr wrap="square" lIns="0" tIns="0" rIns="0" bIns="0" rtlCol="0"/>
            <a:lstStyle/>
            <a:p>
              <a:endParaRPr/>
            </a:p>
          </p:txBody>
        </p:sp>
      </p:grpSp>
      <p:sp>
        <p:nvSpPr>
          <p:cNvPr id="14" name="object 14"/>
          <p:cNvSpPr txBox="1">
            <a:spLocks noGrp="1"/>
          </p:cNvSpPr>
          <p:nvPr>
            <p:ph type="title"/>
          </p:nvPr>
        </p:nvSpPr>
        <p:spPr>
          <a:xfrm>
            <a:off x="1139298" y="3954420"/>
            <a:ext cx="4315352" cy="659155"/>
          </a:xfrm>
          <a:prstGeom prst="rect">
            <a:avLst/>
          </a:prstGeom>
        </p:spPr>
        <p:txBody>
          <a:bodyPr vert="horz" wrap="square" lIns="0" tIns="12700" rIns="0" bIns="0" rtlCol="0">
            <a:spAutoFit/>
          </a:bodyPr>
          <a:lstStyle/>
          <a:p>
            <a:pPr marL="12700">
              <a:lnSpc>
                <a:spcPct val="100000"/>
              </a:lnSpc>
              <a:spcBef>
                <a:spcPts val="100"/>
              </a:spcBef>
            </a:pPr>
            <a:r>
              <a:rPr lang="en-GB" sz="4200" spc="-10" dirty="0">
                <a:solidFill>
                  <a:srgbClr val="FFFFFF"/>
                </a:solidFill>
              </a:rPr>
              <a:t>INTRODUCTION</a:t>
            </a:r>
            <a:endParaRPr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82355" y="4817351"/>
            <a:ext cx="1931670" cy="819150"/>
          </a:xfrm>
          <a:custGeom>
            <a:avLst/>
            <a:gdLst/>
            <a:ahLst/>
            <a:cxnLst/>
            <a:rect l="l" t="t" r="r" b="b"/>
            <a:pathLst>
              <a:path w="1931670" h="819150">
                <a:moveTo>
                  <a:pt x="1931301" y="0"/>
                </a:moveTo>
                <a:lnTo>
                  <a:pt x="0" y="0"/>
                </a:lnTo>
                <a:lnTo>
                  <a:pt x="0" y="818896"/>
                </a:lnTo>
                <a:lnTo>
                  <a:pt x="1931301" y="818896"/>
                </a:lnTo>
                <a:lnTo>
                  <a:pt x="1931301" y="0"/>
                </a:lnTo>
                <a:close/>
              </a:path>
            </a:pathLst>
          </a:custGeom>
          <a:solidFill>
            <a:srgbClr val="D2C7D6"/>
          </a:solidFill>
        </p:spPr>
        <p:txBody>
          <a:bodyPr wrap="square" lIns="0" tIns="0" rIns="0" bIns="0" rtlCol="0"/>
          <a:lstStyle/>
          <a:p>
            <a:endParaRPr/>
          </a:p>
        </p:txBody>
      </p:sp>
      <p:graphicFrame>
        <p:nvGraphicFramePr>
          <p:cNvPr id="3" name="object 3" descr="This graphic explains that Raising The Game can work across the ECB (Gamewide Commitments, EDI educational content, Campaign, Communities), Professional cricket (EDI educational content, players and officials training, spokespeople and support and supporters’ groups), Recreational cricket (Club commitment to EDI, volunteers, coaches and player education, amplification and case studies, welcoming environment, club caters to all) and Partner (Specialist programmes, Case studies, Loaned channels and events and sponsorship).&#10;"/>
          <p:cNvGraphicFramePr>
            <a:graphicFrameLocks noGrp="1"/>
          </p:cNvGraphicFramePr>
          <p:nvPr>
            <p:extLst>
              <p:ext uri="{D42A27DB-BD31-4B8C-83A1-F6EECF244321}">
                <p14:modId xmlns:p14="http://schemas.microsoft.com/office/powerpoint/2010/main" val="704720909"/>
              </p:ext>
            </p:extLst>
          </p:nvPr>
        </p:nvGraphicFramePr>
        <p:xfrm>
          <a:off x="899147" y="1458048"/>
          <a:ext cx="9712957" cy="4171949"/>
        </p:xfrm>
        <a:graphic>
          <a:graphicData uri="http://schemas.openxmlformats.org/drawingml/2006/table">
            <a:tbl>
              <a:tblPr firstRow="1" bandRow="1">
                <a:tableStyleId>{2D5ABB26-0587-4C30-8999-92F81FD0307C}</a:tableStyleId>
              </a:tblPr>
              <a:tblGrid>
                <a:gridCol w="1391285">
                  <a:extLst>
                    <a:ext uri="{9D8B030D-6E8A-4147-A177-3AD203B41FA5}">
                      <a16:colId xmlns:a16="http://schemas.microsoft.com/office/drawing/2014/main" val="20000"/>
                    </a:ext>
                  </a:extLst>
                </a:gridCol>
                <a:gridCol w="2094864">
                  <a:extLst>
                    <a:ext uri="{9D8B030D-6E8A-4147-A177-3AD203B41FA5}">
                      <a16:colId xmlns:a16="http://schemas.microsoft.com/office/drawing/2014/main" val="20001"/>
                    </a:ext>
                  </a:extLst>
                </a:gridCol>
                <a:gridCol w="2085975">
                  <a:extLst>
                    <a:ext uri="{9D8B030D-6E8A-4147-A177-3AD203B41FA5}">
                      <a16:colId xmlns:a16="http://schemas.microsoft.com/office/drawing/2014/main" val="20002"/>
                    </a:ext>
                  </a:extLst>
                </a:gridCol>
                <a:gridCol w="2049779">
                  <a:extLst>
                    <a:ext uri="{9D8B030D-6E8A-4147-A177-3AD203B41FA5}">
                      <a16:colId xmlns:a16="http://schemas.microsoft.com/office/drawing/2014/main" val="20003"/>
                    </a:ext>
                  </a:extLst>
                </a:gridCol>
                <a:gridCol w="160020">
                  <a:extLst>
                    <a:ext uri="{9D8B030D-6E8A-4147-A177-3AD203B41FA5}">
                      <a16:colId xmlns:a16="http://schemas.microsoft.com/office/drawing/2014/main" val="20004"/>
                    </a:ext>
                  </a:extLst>
                </a:gridCol>
                <a:gridCol w="1931034">
                  <a:extLst>
                    <a:ext uri="{9D8B030D-6E8A-4147-A177-3AD203B41FA5}">
                      <a16:colId xmlns:a16="http://schemas.microsoft.com/office/drawing/2014/main" val="20005"/>
                    </a:ext>
                  </a:extLst>
                </a:gridCol>
              </a:tblGrid>
              <a:tr h="474345">
                <a:tc gridSpan="6">
                  <a:txBody>
                    <a:bodyPr/>
                    <a:lstStyle/>
                    <a:p>
                      <a:pPr marL="6985" algn="ctr">
                        <a:lnSpc>
                          <a:spcPct val="100000"/>
                        </a:lnSpc>
                        <a:spcBef>
                          <a:spcPts val="385"/>
                        </a:spcBef>
                      </a:pPr>
                      <a:r>
                        <a:rPr sz="2300" b="1" dirty="0">
                          <a:solidFill>
                            <a:srgbClr val="FFFFFF"/>
                          </a:solidFill>
                          <a:latin typeface="Avenir Next"/>
                          <a:cs typeface="Avenir Next"/>
                        </a:rPr>
                        <a:t>RAISING</a:t>
                      </a:r>
                      <a:r>
                        <a:rPr sz="2300" b="1" spc="-60" dirty="0">
                          <a:solidFill>
                            <a:srgbClr val="FFFFFF"/>
                          </a:solidFill>
                          <a:latin typeface="Avenir Next"/>
                          <a:cs typeface="Avenir Next"/>
                        </a:rPr>
                        <a:t> </a:t>
                      </a:r>
                      <a:r>
                        <a:rPr sz="2300" b="1" dirty="0">
                          <a:solidFill>
                            <a:srgbClr val="FFFFFF"/>
                          </a:solidFill>
                          <a:latin typeface="Avenir Next"/>
                          <a:cs typeface="Avenir Next"/>
                        </a:rPr>
                        <a:t>THE</a:t>
                      </a:r>
                      <a:r>
                        <a:rPr sz="2300" b="1" spc="-5" dirty="0">
                          <a:solidFill>
                            <a:srgbClr val="FFFFFF"/>
                          </a:solidFill>
                          <a:latin typeface="Avenir Next"/>
                          <a:cs typeface="Avenir Next"/>
                        </a:rPr>
                        <a:t> </a:t>
                      </a:r>
                      <a:r>
                        <a:rPr sz="2300" b="1" spc="-20" dirty="0">
                          <a:solidFill>
                            <a:srgbClr val="FFFFFF"/>
                          </a:solidFill>
                          <a:latin typeface="Avenir Next"/>
                          <a:cs typeface="Avenir Next"/>
                        </a:rPr>
                        <a:t>GAME</a:t>
                      </a:r>
                      <a:endParaRPr sz="2300" dirty="0">
                        <a:latin typeface="Avenir Next"/>
                        <a:cs typeface="Avenir Next"/>
                      </a:endParaRPr>
                    </a:p>
                  </a:txBody>
                  <a:tcPr marL="0" marR="0" marT="48895" marB="0">
                    <a:lnB w="76200">
                      <a:solidFill>
                        <a:srgbClr val="FFFFFF"/>
                      </a:solidFill>
                      <a:prstDash val="solid"/>
                    </a:lnB>
                    <a:solidFill>
                      <a:srgbClr val="5F307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34365">
                <a:tc>
                  <a:txBody>
                    <a:bodyPr/>
                    <a:lstStyle/>
                    <a:p>
                      <a:pPr marL="384175">
                        <a:lnSpc>
                          <a:spcPct val="100000"/>
                        </a:lnSpc>
                        <a:spcBef>
                          <a:spcPts val="1680"/>
                        </a:spcBef>
                      </a:pPr>
                      <a:r>
                        <a:rPr sz="1600" b="1" spc="-10" dirty="0">
                          <a:solidFill>
                            <a:srgbClr val="FFFFFF"/>
                          </a:solidFill>
                          <a:latin typeface="Avenir Next"/>
                          <a:cs typeface="Avenir Next"/>
                        </a:rPr>
                        <a:t>Arena</a:t>
                      </a:r>
                      <a:endParaRPr sz="1600">
                        <a:latin typeface="Avenir Next"/>
                        <a:cs typeface="Avenir Next"/>
                      </a:endParaRPr>
                    </a:p>
                  </a:txBody>
                  <a:tcPr marL="0" marR="0" marT="213360" marB="0">
                    <a:lnR w="76200">
                      <a:solidFill>
                        <a:srgbClr val="FFFFFF"/>
                      </a:solidFill>
                      <a:prstDash val="solid"/>
                    </a:lnR>
                    <a:lnT w="76200">
                      <a:solidFill>
                        <a:srgbClr val="FFFFFF"/>
                      </a:solidFill>
                      <a:prstDash val="solid"/>
                    </a:lnT>
                    <a:lnB w="76200">
                      <a:solidFill>
                        <a:srgbClr val="FFFFFF"/>
                      </a:solidFill>
                      <a:prstDash val="solid"/>
                    </a:lnB>
                    <a:solidFill>
                      <a:srgbClr val="EE2E62"/>
                    </a:solidFill>
                  </a:tcPr>
                </a:tc>
                <a:tc>
                  <a:txBody>
                    <a:bodyPr/>
                    <a:lstStyle/>
                    <a:p>
                      <a:pPr algn="ctr">
                        <a:lnSpc>
                          <a:spcPct val="100000"/>
                        </a:lnSpc>
                        <a:spcBef>
                          <a:spcPts val="1680"/>
                        </a:spcBef>
                      </a:pPr>
                      <a:r>
                        <a:rPr sz="1600" b="1" spc="-25" dirty="0">
                          <a:solidFill>
                            <a:srgbClr val="FFFFFF"/>
                          </a:solidFill>
                          <a:latin typeface="Avenir Next"/>
                          <a:cs typeface="Avenir Next"/>
                        </a:rPr>
                        <a:t>ECB</a:t>
                      </a:r>
                      <a:endParaRPr sz="1600">
                        <a:latin typeface="Avenir Next"/>
                        <a:cs typeface="Avenir Next"/>
                      </a:endParaRPr>
                    </a:p>
                  </a:txBody>
                  <a:tcPr marL="0" marR="0" marT="213360" marB="0">
                    <a:lnL w="76200">
                      <a:solidFill>
                        <a:srgbClr val="FFFFFF"/>
                      </a:solidFill>
                      <a:prstDash val="solid"/>
                    </a:lnL>
                    <a:lnR w="76200">
                      <a:solidFill>
                        <a:srgbClr val="FFFFFF"/>
                      </a:solidFill>
                      <a:prstDash val="solid"/>
                    </a:lnR>
                    <a:lnT w="76200">
                      <a:solidFill>
                        <a:srgbClr val="FFFFFF"/>
                      </a:solidFill>
                      <a:prstDash val="solid"/>
                    </a:lnT>
                    <a:lnB w="76200">
                      <a:solidFill>
                        <a:srgbClr val="FFFFFF"/>
                      </a:solidFill>
                      <a:prstDash val="solid"/>
                    </a:lnB>
                    <a:solidFill>
                      <a:srgbClr val="009EB4"/>
                    </a:solidFill>
                  </a:tcPr>
                </a:tc>
                <a:tc>
                  <a:txBody>
                    <a:bodyPr/>
                    <a:lstStyle/>
                    <a:p>
                      <a:pPr marL="717550" marR="429259" indent="-272415">
                        <a:lnSpc>
                          <a:spcPct val="100000"/>
                        </a:lnSpc>
                        <a:spcBef>
                          <a:spcPts val="720"/>
                        </a:spcBef>
                      </a:pPr>
                      <a:r>
                        <a:rPr sz="1600" b="1" spc="-20" dirty="0">
                          <a:solidFill>
                            <a:srgbClr val="FFFFFF"/>
                          </a:solidFill>
                          <a:latin typeface="Avenir Next"/>
                          <a:cs typeface="Avenir Next"/>
                        </a:rPr>
                        <a:t>Professional </a:t>
                      </a:r>
                      <a:r>
                        <a:rPr sz="1600" b="1" spc="-10" dirty="0">
                          <a:solidFill>
                            <a:srgbClr val="FFFFFF"/>
                          </a:solidFill>
                          <a:latin typeface="Avenir Next"/>
                          <a:cs typeface="Avenir Next"/>
                        </a:rPr>
                        <a:t>cricket</a:t>
                      </a:r>
                      <a:endParaRPr sz="1600">
                        <a:latin typeface="Avenir Next"/>
                        <a:cs typeface="Avenir Next"/>
                      </a:endParaRPr>
                    </a:p>
                  </a:txBody>
                  <a:tcPr marL="0" marR="0" marT="91440" marB="0">
                    <a:lnL w="76200">
                      <a:solidFill>
                        <a:srgbClr val="FFFFFF"/>
                      </a:solidFill>
                      <a:prstDash val="solid"/>
                    </a:lnL>
                    <a:lnR w="57150">
                      <a:solidFill>
                        <a:srgbClr val="FFFFFF"/>
                      </a:solidFill>
                      <a:prstDash val="solid"/>
                    </a:lnR>
                    <a:lnT w="76200">
                      <a:solidFill>
                        <a:srgbClr val="FFFFFF"/>
                      </a:solidFill>
                      <a:prstDash val="solid"/>
                    </a:lnT>
                    <a:lnB w="76200">
                      <a:solidFill>
                        <a:srgbClr val="FFFFFF"/>
                      </a:solidFill>
                      <a:prstDash val="solid"/>
                    </a:lnB>
                    <a:solidFill>
                      <a:srgbClr val="009EB4"/>
                    </a:solidFill>
                  </a:tcPr>
                </a:tc>
                <a:tc>
                  <a:txBody>
                    <a:bodyPr/>
                    <a:lstStyle/>
                    <a:p>
                      <a:pPr marL="708660" marR="388620" indent="-285750">
                        <a:lnSpc>
                          <a:spcPct val="100000"/>
                        </a:lnSpc>
                        <a:spcBef>
                          <a:spcPts val="720"/>
                        </a:spcBef>
                      </a:pPr>
                      <a:r>
                        <a:rPr sz="1600" b="1" spc="-10" dirty="0">
                          <a:solidFill>
                            <a:srgbClr val="FFFFFF"/>
                          </a:solidFill>
                          <a:latin typeface="Avenir Next"/>
                          <a:cs typeface="Avenir Next"/>
                        </a:rPr>
                        <a:t>Recreational cricket</a:t>
                      </a:r>
                      <a:endParaRPr sz="1600">
                        <a:latin typeface="Avenir Next"/>
                        <a:cs typeface="Avenir Next"/>
                      </a:endParaRPr>
                    </a:p>
                  </a:txBody>
                  <a:tcPr marL="0" marR="0" marT="91440" marB="0">
                    <a:lnL w="57150">
                      <a:solidFill>
                        <a:srgbClr val="FFFFFF"/>
                      </a:solidFill>
                      <a:prstDash val="solid"/>
                    </a:lnL>
                    <a:lnT w="76200">
                      <a:solidFill>
                        <a:srgbClr val="FFFFFF"/>
                      </a:solidFill>
                      <a:prstDash val="solid"/>
                    </a:lnT>
                    <a:lnB w="76200">
                      <a:solidFill>
                        <a:srgbClr val="FFFFFF"/>
                      </a:solidFill>
                      <a:prstDash val="solid"/>
                    </a:lnB>
                    <a:solidFill>
                      <a:srgbClr val="009EB4"/>
                    </a:solidFill>
                  </a:tcPr>
                </a:tc>
                <a:tc rowSpan="4">
                  <a:txBody>
                    <a:bodyPr/>
                    <a:lstStyle/>
                    <a:p>
                      <a:pPr>
                        <a:lnSpc>
                          <a:spcPct val="100000"/>
                        </a:lnSpc>
                      </a:pPr>
                      <a:endParaRPr sz="1600">
                        <a:latin typeface="Times New Roman"/>
                        <a:cs typeface="Times New Roman"/>
                      </a:endParaRPr>
                    </a:p>
                  </a:txBody>
                  <a:tcPr marL="0" marR="0" marT="0" marB="0">
                    <a:lnT w="76200">
                      <a:solidFill>
                        <a:srgbClr val="FFFFFF"/>
                      </a:solidFill>
                      <a:prstDash val="solid"/>
                    </a:lnT>
                  </a:tcPr>
                </a:tc>
                <a:tc>
                  <a:txBody>
                    <a:bodyPr/>
                    <a:lstStyle/>
                    <a:p>
                      <a:pPr algn="ctr">
                        <a:lnSpc>
                          <a:spcPct val="100000"/>
                        </a:lnSpc>
                        <a:spcBef>
                          <a:spcPts val="1680"/>
                        </a:spcBef>
                      </a:pPr>
                      <a:r>
                        <a:rPr sz="1600" b="1" spc="-10" dirty="0">
                          <a:solidFill>
                            <a:srgbClr val="FFFFFF"/>
                          </a:solidFill>
                          <a:latin typeface="Avenir Next"/>
                          <a:cs typeface="Avenir Next"/>
                        </a:rPr>
                        <a:t>Partners</a:t>
                      </a:r>
                      <a:endParaRPr sz="1600">
                        <a:latin typeface="Avenir Next"/>
                        <a:cs typeface="Avenir Next"/>
                      </a:endParaRPr>
                    </a:p>
                  </a:txBody>
                  <a:tcPr marL="0" marR="0" marT="213360" marB="0">
                    <a:lnT w="76200">
                      <a:solidFill>
                        <a:srgbClr val="FFFFFF"/>
                      </a:solidFill>
                      <a:prstDash val="solid"/>
                    </a:lnT>
                    <a:lnB w="76200">
                      <a:solidFill>
                        <a:srgbClr val="FFFFFF"/>
                      </a:solidFill>
                      <a:prstDash val="solid"/>
                    </a:lnB>
                    <a:solidFill>
                      <a:srgbClr val="009EB4"/>
                    </a:solidFill>
                  </a:tcPr>
                </a:tc>
                <a:extLst>
                  <a:ext uri="{0D108BD9-81ED-4DB2-BD59-A6C34878D82A}">
                    <a16:rowId xmlns:a16="http://schemas.microsoft.com/office/drawing/2014/main" val="10001"/>
                  </a:ext>
                </a:extLst>
              </a:tr>
              <a:tr h="643255">
                <a:tc rowSpan="5">
                  <a:txBody>
                    <a:bodyPr/>
                    <a:lstStyle/>
                    <a:p>
                      <a:pPr>
                        <a:lnSpc>
                          <a:spcPct val="100000"/>
                        </a:lnSpc>
                      </a:pPr>
                      <a:endParaRPr sz="2200" dirty="0">
                        <a:latin typeface="Times New Roman"/>
                        <a:cs typeface="Times New Roman"/>
                      </a:endParaRPr>
                    </a:p>
                    <a:p>
                      <a:pPr>
                        <a:lnSpc>
                          <a:spcPct val="100000"/>
                        </a:lnSpc>
                      </a:pPr>
                      <a:endParaRPr sz="2200" dirty="0">
                        <a:latin typeface="Times New Roman"/>
                        <a:cs typeface="Times New Roman"/>
                      </a:endParaRPr>
                    </a:p>
                    <a:p>
                      <a:pPr>
                        <a:lnSpc>
                          <a:spcPct val="100000"/>
                        </a:lnSpc>
                      </a:pPr>
                      <a:endParaRPr sz="2200" dirty="0">
                        <a:latin typeface="Times New Roman"/>
                        <a:cs typeface="Times New Roman"/>
                      </a:endParaRPr>
                    </a:p>
                    <a:p>
                      <a:pPr>
                        <a:lnSpc>
                          <a:spcPct val="100000"/>
                        </a:lnSpc>
                      </a:pPr>
                      <a:endParaRPr sz="2200" dirty="0">
                        <a:latin typeface="Times New Roman"/>
                        <a:cs typeface="Times New Roman"/>
                      </a:endParaRPr>
                    </a:p>
                    <a:p>
                      <a:pPr marL="309245">
                        <a:lnSpc>
                          <a:spcPct val="100000"/>
                        </a:lnSpc>
                        <a:spcBef>
                          <a:spcPts val="1295"/>
                        </a:spcBef>
                      </a:pPr>
                      <a:r>
                        <a:rPr sz="1600" b="1" spc="-10" dirty="0">
                          <a:solidFill>
                            <a:srgbClr val="FFFFFF"/>
                          </a:solidFill>
                          <a:latin typeface="Avenir Next"/>
                          <a:cs typeface="Avenir Next"/>
                        </a:rPr>
                        <a:t>Actions</a:t>
                      </a:r>
                      <a:endParaRPr sz="1600" dirty="0">
                        <a:latin typeface="Avenir Next"/>
                        <a:cs typeface="Avenir Next"/>
                      </a:endParaRPr>
                    </a:p>
                  </a:txBody>
                  <a:tcPr marL="0" marR="0" marT="0" marB="0">
                    <a:lnR w="76200">
                      <a:solidFill>
                        <a:srgbClr val="FFFFFF"/>
                      </a:solidFill>
                      <a:prstDash val="solid"/>
                    </a:lnR>
                    <a:lnT w="76200">
                      <a:solidFill>
                        <a:srgbClr val="FFFFFF"/>
                      </a:solidFill>
                      <a:prstDash val="solid"/>
                    </a:lnT>
                    <a:solidFill>
                      <a:srgbClr val="EE2E62"/>
                    </a:solidFill>
                  </a:tcPr>
                </a:tc>
                <a:tc>
                  <a:txBody>
                    <a:bodyPr/>
                    <a:lstStyle/>
                    <a:p>
                      <a:pPr marL="388620" marR="381000" indent="148590">
                        <a:lnSpc>
                          <a:spcPct val="100000"/>
                        </a:lnSpc>
                        <a:spcBef>
                          <a:spcPts val="755"/>
                        </a:spcBef>
                      </a:pPr>
                      <a:r>
                        <a:rPr sz="1600" spc="-10" dirty="0">
                          <a:solidFill>
                            <a:srgbClr val="231F20"/>
                          </a:solidFill>
                          <a:latin typeface="AvenirNext-Medium"/>
                          <a:cs typeface="AvenirNext-Medium"/>
                        </a:rPr>
                        <a:t>Gamewide Commitments</a:t>
                      </a:r>
                      <a:endParaRPr sz="1600">
                        <a:latin typeface="AvenirNext-Medium"/>
                        <a:cs typeface="AvenirNext-Medium"/>
                      </a:endParaRPr>
                    </a:p>
                  </a:txBody>
                  <a:tcPr marL="0" marR="0" marT="95885" marB="0">
                    <a:lnL w="76200">
                      <a:solidFill>
                        <a:srgbClr val="FFFFFF"/>
                      </a:solidFill>
                      <a:prstDash val="solid"/>
                    </a:lnL>
                    <a:lnR w="76200">
                      <a:solidFill>
                        <a:srgbClr val="FFFFFF"/>
                      </a:solidFill>
                      <a:prstDash val="solid"/>
                    </a:lnR>
                    <a:lnT w="76200">
                      <a:solidFill>
                        <a:srgbClr val="FFFFFF"/>
                      </a:solidFill>
                      <a:prstDash val="solid"/>
                    </a:lnT>
                    <a:lnB w="77508">
                      <a:solidFill>
                        <a:srgbClr val="FFFFFF"/>
                      </a:solidFill>
                      <a:prstDash val="solid"/>
                    </a:lnB>
                    <a:solidFill>
                      <a:srgbClr val="D2C7D6"/>
                    </a:solidFill>
                  </a:tcPr>
                </a:tc>
                <a:tc>
                  <a:txBody>
                    <a:bodyPr/>
                    <a:lstStyle/>
                    <a:p>
                      <a:pPr marL="691515" marR="290830" indent="-384810">
                        <a:lnSpc>
                          <a:spcPct val="100000"/>
                        </a:lnSpc>
                        <a:spcBef>
                          <a:spcPts val="755"/>
                        </a:spcBef>
                      </a:pPr>
                      <a:r>
                        <a:rPr sz="1600" dirty="0">
                          <a:solidFill>
                            <a:srgbClr val="231F20"/>
                          </a:solidFill>
                          <a:latin typeface="AvenirNext-Medium"/>
                          <a:cs typeface="AvenirNext-Medium"/>
                        </a:rPr>
                        <a:t>EDI </a:t>
                      </a:r>
                      <a:r>
                        <a:rPr sz="1600" spc="-10" dirty="0">
                          <a:solidFill>
                            <a:srgbClr val="231F20"/>
                          </a:solidFill>
                          <a:latin typeface="AvenirNext-Medium"/>
                          <a:cs typeface="AvenirNext-Medium"/>
                        </a:rPr>
                        <a:t>educational content</a:t>
                      </a:r>
                      <a:endParaRPr sz="1600">
                        <a:latin typeface="AvenirNext-Medium"/>
                        <a:cs typeface="AvenirNext-Medium"/>
                      </a:endParaRPr>
                    </a:p>
                  </a:txBody>
                  <a:tcPr marL="0" marR="0" marT="95885" marB="0">
                    <a:lnL w="76200">
                      <a:solidFill>
                        <a:srgbClr val="FFFFFF"/>
                      </a:solidFill>
                      <a:prstDash val="solid"/>
                    </a:lnL>
                    <a:lnR w="57150">
                      <a:solidFill>
                        <a:srgbClr val="FFFFFF"/>
                      </a:solidFill>
                      <a:prstDash val="solid"/>
                    </a:lnR>
                    <a:lnT w="76200">
                      <a:solidFill>
                        <a:srgbClr val="FFFFFF"/>
                      </a:solidFill>
                      <a:prstDash val="solid"/>
                    </a:lnT>
                    <a:lnB w="77508">
                      <a:solidFill>
                        <a:srgbClr val="FFFFFF"/>
                      </a:solidFill>
                      <a:prstDash val="solid"/>
                    </a:lnB>
                    <a:solidFill>
                      <a:srgbClr val="D2C7D6"/>
                    </a:solidFill>
                  </a:tcPr>
                </a:tc>
                <a:tc>
                  <a:txBody>
                    <a:bodyPr/>
                    <a:lstStyle/>
                    <a:p>
                      <a:pPr marL="872490" marR="42545" indent="-795655">
                        <a:lnSpc>
                          <a:spcPct val="100000"/>
                        </a:lnSpc>
                        <a:spcBef>
                          <a:spcPts val="755"/>
                        </a:spcBef>
                      </a:pPr>
                      <a:r>
                        <a:rPr sz="1600" dirty="0">
                          <a:solidFill>
                            <a:srgbClr val="231F20"/>
                          </a:solidFill>
                          <a:latin typeface="AvenirNext-Medium"/>
                          <a:cs typeface="AvenirNext-Medium"/>
                        </a:rPr>
                        <a:t>Club commitment </a:t>
                      </a:r>
                      <a:r>
                        <a:rPr sz="1600" spc="-25" dirty="0">
                          <a:solidFill>
                            <a:srgbClr val="231F20"/>
                          </a:solidFill>
                          <a:latin typeface="AvenirNext-Medium"/>
                          <a:cs typeface="AvenirNext-Medium"/>
                        </a:rPr>
                        <a:t>to EDI</a:t>
                      </a:r>
                      <a:endParaRPr sz="1600">
                        <a:latin typeface="AvenirNext-Medium"/>
                        <a:cs typeface="AvenirNext-Medium"/>
                      </a:endParaRPr>
                    </a:p>
                  </a:txBody>
                  <a:tcPr marL="0" marR="0" marT="95885" marB="0">
                    <a:lnL w="57150">
                      <a:solidFill>
                        <a:srgbClr val="FFFFFF"/>
                      </a:solidFill>
                      <a:prstDash val="solid"/>
                    </a:lnL>
                    <a:lnT w="76200">
                      <a:solidFill>
                        <a:srgbClr val="FFFFFF"/>
                      </a:solidFill>
                      <a:prstDash val="solid"/>
                    </a:lnT>
                    <a:lnB w="77508">
                      <a:solidFill>
                        <a:srgbClr val="FFFFFF"/>
                      </a:solidFill>
                      <a:prstDash val="solid"/>
                    </a:lnB>
                    <a:solidFill>
                      <a:srgbClr val="D2C7D6"/>
                    </a:solidFill>
                  </a:tcPr>
                </a:tc>
                <a:tc vMerge="1">
                  <a:txBody>
                    <a:bodyPr/>
                    <a:lstStyle/>
                    <a:p>
                      <a:endParaRPr/>
                    </a:p>
                  </a:txBody>
                  <a:tcPr marL="0" marR="0" marT="0" marB="0">
                    <a:lnT w="76200">
                      <a:solidFill>
                        <a:srgbClr val="FFFFFF"/>
                      </a:solidFill>
                      <a:prstDash val="solid"/>
                    </a:lnT>
                  </a:tcPr>
                </a:tc>
                <a:tc>
                  <a:txBody>
                    <a:bodyPr/>
                    <a:lstStyle/>
                    <a:p>
                      <a:pPr marL="365760" marR="358140" indent="156210">
                        <a:lnSpc>
                          <a:spcPct val="100000"/>
                        </a:lnSpc>
                        <a:spcBef>
                          <a:spcPts val="755"/>
                        </a:spcBef>
                      </a:pPr>
                      <a:r>
                        <a:rPr sz="1600" spc="-10" dirty="0">
                          <a:solidFill>
                            <a:srgbClr val="231F20"/>
                          </a:solidFill>
                          <a:latin typeface="AvenirNext-Medium"/>
                          <a:cs typeface="AvenirNext-Medium"/>
                        </a:rPr>
                        <a:t>Specialist programmes</a:t>
                      </a:r>
                      <a:endParaRPr sz="1600">
                        <a:latin typeface="AvenirNext-Medium"/>
                        <a:cs typeface="AvenirNext-Medium"/>
                      </a:endParaRPr>
                    </a:p>
                  </a:txBody>
                  <a:tcPr marL="0" marR="0" marT="95885" marB="0">
                    <a:lnT w="76200">
                      <a:solidFill>
                        <a:srgbClr val="FFFFFF"/>
                      </a:solidFill>
                      <a:prstDash val="solid"/>
                    </a:lnT>
                    <a:lnB w="77508">
                      <a:solidFill>
                        <a:srgbClr val="FFFFFF"/>
                      </a:solidFill>
                      <a:prstDash val="solid"/>
                    </a:lnB>
                    <a:solidFill>
                      <a:srgbClr val="D2C7D6"/>
                    </a:solidFill>
                  </a:tcPr>
                </a:tc>
                <a:extLst>
                  <a:ext uri="{0D108BD9-81ED-4DB2-BD59-A6C34878D82A}">
                    <a16:rowId xmlns:a16="http://schemas.microsoft.com/office/drawing/2014/main" val="10002"/>
                  </a:ext>
                </a:extLst>
              </a:tr>
              <a:tr h="902335">
                <a:tc vMerge="1">
                  <a:txBody>
                    <a:bodyPr/>
                    <a:lstStyle/>
                    <a:p>
                      <a:endParaRPr/>
                    </a:p>
                  </a:txBody>
                  <a:tcPr marL="0" marR="0" marT="0" marB="0">
                    <a:lnR w="76200">
                      <a:solidFill>
                        <a:srgbClr val="FFFFFF"/>
                      </a:solidFill>
                      <a:prstDash val="solid"/>
                    </a:lnR>
                    <a:lnT w="76200">
                      <a:solidFill>
                        <a:srgbClr val="FFFFFF"/>
                      </a:solidFill>
                      <a:prstDash val="solid"/>
                    </a:lnT>
                    <a:solidFill>
                      <a:srgbClr val="EE2E62"/>
                    </a:solidFill>
                  </a:tcPr>
                </a:tc>
                <a:tc>
                  <a:txBody>
                    <a:bodyPr/>
                    <a:lstStyle/>
                    <a:p>
                      <a:pPr marL="691515" marR="299720" indent="-384810">
                        <a:lnSpc>
                          <a:spcPct val="100000"/>
                        </a:lnSpc>
                        <a:spcBef>
                          <a:spcPts val="1810"/>
                        </a:spcBef>
                      </a:pPr>
                      <a:r>
                        <a:rPr sz="1600" dirty="0">
                          <a:solidFill>
                            <a:srgbClr val="231F20"/>
                          </a:solidFill>
                          <a:latin typeface="AvenirNext-Medium"/>
                          <a:cs typeface="AvenirNext-Medium"/>
                        </a:rPr>
                        <a:t>EDI </a:t>
                      </a:r>
                      <a:r>
                        <a:rPr sz="1600" spc="-10" dirty="0">
                          <a:solidFill>
                            <a:srgbClr val="231F20"/>
                          </a:solidFill>
                          <a:latin typeface="AvenirNext-Medium"/>
                          <a:cs typeface="AvenirNext-Medium"/>
                        </a:rPr>
                        <a:t>educational content</a:t>
                      </a:r>
                      <a:endParaRPr sz="1600" dirty="0">
                        <a:latin typeface="AvenirNext-Medium"/>
                        <a:cs typeface="AvenirNext-Medium"/>
                      </a:endParaRPr>
                    </a:p>
                  </a:txBody>
                  <a:tcPr marL="0" marR="0" marT="229870" marB="0">
                    <a:lnL w="76200">
                      <a:solidFill>
                        <a:srgbClr val="FFFFFF"/>
                      </a:solidFill>
                      <a:prstDash val="solid"/>
                    </a:lnL>
                    <a:lnR w="76200">
                      <a:solidFill>
                        <a:srgbClr val="FFFFFF"/>
                      </a:solidFill>
                      <a:prstDash val="solid"/>
                    </a:lnR>
                    <a:lnT w="77508">
                      <a:solidFill>
                        <a:srgbClr val="FFFFFF"/>
                      </a:solidFill>
                      <a:prstDash val="solid"/>
                    </a:lnT>
                    <a:lnB w="76200">
                      <a:solidFill>
                        <a:srgbClr val="FFFFFF"/>
                      </a:solidFill>
                      <a:prstDash val="solid"/>
                    </a:lnB>
                    <a:solidFill>
                      <a:srgbClr val="D2C7D6"/>
                    </a:solidFill>
                  </a:tcPr>
                </a:tc>
                <a:tc>
                  <a:txBody>
                    <a:bodyPr/>
                    <a:lstStyle/>
                    <a:p>
                      <a:pPr marL="688340" marR="114935" indent="-556895">
                        <a:lnSpc>
                          <a:spcPct val="100000"/>
                        </a:lnSpc>
                        <a:spcBef>
                          <a:spcPts val="1810"/>
                        </a:spcBef>
                      </a:pPr>
                      <a:r>
                        <a:rPr sz="1600" dirty="0">
                          <a:solidFill>
                            <a:srgbClr val="231F20"/>
                          </a:solidFill>
                          <a:latin typeface="AvenirNext-Medium"/>
                          <a:cs typeface="AvenirNext-Medium"/>
                        </a:rPr>
                        <a:t>Players and </a:t>
                      </a:r>
                      <a:r>
                        <a:rPr sz="1600" spc="-10" dirty="0">
                          <a:solidFill>
                            <a:srgbClr val="231F20"/>
                          </a:solidFill>
                          <a:latin typeface="AvenirNext-Medium"/>
                          <a:cs typeface="AvenirNext-Medium"/>
                        </a:rPr>
                        <a:t>officials training</a:t>
                      </a:r>
                      <a:endParaRPr sz="1600">
                        <a:latin typeface="AvenirNext-Medium"/>
                        <a:cs typeface="AvenirNext-Medium"/>
                      </a:endParaRPr>
                    </a:p>
                  </a:txBody>
                  <a:tcPr marL="0" marR="0" marT="229870" marB="0">
                    <a:lnL w="76200">
                      <a:solidFill>
                        <a:srgbClr val="FFFFFF"/>
                      </a:solidFill>
                      <a:prstDash val="solid"/>
                    </a:lnL>
                    <a:lnR w="57150">
                      <a:solidFill>
                        <a:srgbClr val="FFFFFF"/>
                      </a:solidFill>
                      <a:prstDash val="solid"/>
                    </a:lnR>
                    <a:lnT w="77508">
                      <a:solidFill>
                        <a:srgbClr val="FFFFFF"/>
                      </a:solidFill>
                      <a:prstDash val="solid"/>
                    </a:lnT>
                    <a:lnB w="76200">
                      <a:solidFill>
                        <a:srgbClr val="FFFFFF"/>
                      </a:solidFill>
                      <a:prstDash val="solid"/>
                    </a:lnB>
                    <a:solidFill>
                      <a:srgbClr val="D2C7D6"/>
                    </a:solidFill>
                  </a:tcPr>
                </a:tc>
                <a:tc>
                  <a:txBody>
                    <a:bodyPr/>
                    <a:lstStyle/>
                    <a:p>
                      <a:pPr marL="49530" marR="15240" indent="60325">
                        <a:lnSpc>
                          <a:spcPct val="100000"/>
                        </a:lnSpc>
                        <a:spcBef>
                          <a:spcPts val="1810"/>
                        </a:spcBef>
                      </a:pPr>
                      <a:r>
                        <a:rPr sz="1600" spc="-10" dirty="0">
                          <a:solidFill>
                            <a:srgbClr val="231F20"/>
                          </a:solidFill>
                          <a:latin typeface="AvenirNext-Medium"/>
                          <a:cs typeface="AvenirNext-Medium"/>
                        </a:rPr>
                        <a:t>Volunteers, coaches </a:t>
                      </a:r>
                      <a:r>
                        <a:rPr sz="1600" dirty="0">
                          <a:solidFill>
                            <a:srgbClr val="231F20"/>
                          </a:solidFill>
                          <a:latin typeface="AvenirNext-Medium"/>
                          <a:cs typeface="AvenirNext-Medium"/>
                        </a:rPr>
                        <a:t>and player </a:t>
                      </a:r>
                      <a:r>
                        <a:rPr sz="1600" spc="-10" dirty="0">
                          <a:solidFill>
                            <a:srgbClr val="231F20"/>
                          </a:solidFill>
                          <a:latin typeface="AvenirNext-Medium"/>
                          <a:cs typeface="AvenirNext-Medium"/>
                        </a:rPr>
                        <a:t>education</a:t>
                      </a:r>
                      <a:endParaRPr sz="1600" dirty="0">
                        <a:latin typeface="AvenirNext-Medium"/>
                        <a:cs typeface="AvenirNext-Medium"/>
                      </a:endParaRPr>
                    </a:p>
                  </a:txBody>
                  <a:tcPr marL="0" marR="0" marT="229870" marB="0">
                    <a:lnL w="57150">
                      <a:solidFill>
                        <a:srgbClr val="FFFFFF"/>
                      </a:solidFill>
                      <a:prstDash val="solid"/>
                    </a:lnL>
                    <a:lnT w="77508">
                      <a:solidFill>
                        <a:srgbClr val="FFFFFF"/>
                      </a:solidFill>
                      <a:prstDash val="solid"/>
                    </a:lnT>
                    <a:lnB w="76200">
                      <a:solidFill>
                        <a:srgbClr val="FFFFFF"/>
                      </a:solidFill>
                      <a:prstDash val="solid"/>
                    </a:lnB>
                    <a:solidFill>
                      <a:srgbClr val="D2C7D6"/>
                    </a:solidFill>
                  </a:tcPr>
                </a:tc>
                <a:tc vMerge="1">
                  <a:txBody>
                    <a:bodyPr/>
                    <a:lstStyle/>
                    <a:p>
                      <a:endParaRPr/>
                    </a:p>
                  </a:txBody>
                  <a:tcPr marL="0" marR="0" marT="0" marB="0">
                    <a:lnT w="76200">
                      <a:solidFill>
                        <a:srgbClr val="FFFFFF"/>
                      </a:solidFill>
                      <a:prstDash val="solid"/>
                    </a:lnT>
                  </a:tcPr>
                </a:tc>
                <a:tc>
                  <a:txBody>
                    <a:bodyPr/>
                    <a:lstStyle/>
                    <a:p>
                      <a:pPr>
                        <a:lnSpc>
                          <a:spcPct val="100000"/>
                        </a:lnSpc>
                        <a:spcBef>
                          <a:spcPts val="10"/>
                        </a:spcBef>
                      </a:pPr>
                      <a:endParaRPr sz="2400">
                        <a:latin typeface="Times New Roman"/>
                        <a:cs typeface="Times New Roman"/>
                      </a:endParaRPr>
                    </a:p>
                    <a:p>
                      <a:pPr algn="ctr">
                        <a:lnSpc>
                          <a:spcPct val="100000"/>
                        </a:lnSpc>
                      </a:pPr>
                      <a:r>
                        <a:rPr sz="1600" dirty="0">
                          <a:solidFill>
                            <a:srgbClr val="231F20"/>
                          </a:solidFill>
                          <a:latin typeface="AvenirNext-Medium"/>
                          <a:cs typeface="AvenirNext-Medium"/>
                        </a:rPr>
                        <a:t>Case</a:t>
                      </a:r>
                      <a:r>
                        <a:rPr sz="1600" spc="-40" dirty="0">
                          <a:solidFill>
                            <a:srgbClr val="231F20"/>
                          </a:solidFill>
                          <a:latin typeface="AvenirNext-Medium"/>
                          <a:cs typeface="AvenirNext-Medium"/>
                        </a:rPr>
                        <a:t> </a:t>
                      </a:r>
                      <a:r>
                        <a:rPr sz="1600" spc="-10" dirty="0">
                          <a:solidFill>
                            <a:srgbClr val="231F20"/>
                          </a:solidFill>
                          <a:latin typeface="AvenirNext-Medium"/>
                          <a:cs typeface="AvenirNext-Medium"/>
                        </a:rPr>
                        <a:t>studies</a:t>
                      </a:r>
                      <a:endParaRPr sz="1600">
                        <a:latin typeface="AvenirNext-Medium"/>
                        <a:cs typeface="AvenirNext-Medium"/>
                      </a:endParaRPr>
                    </a:p>
                  </a:txBody>
                  <a:tcPr marL="0" marR="0" marT="1270" marB="0">
                    <a:lnT w="77508">
                      <a:solidFill>
                        <a:srgbClr val="FFFFFF"/>
                      </a:solidFill>
                      <a:prstDash val="solid"/>
                    </a:lnT>
                    <a:lnB w="76200">
                      <a:solidFill>
                        <a:srgbClr val="FFFFFF"/>
                      </a:solidFill>
                      <a:prstDash val="solid"/>
                    </a:lnB>
                    <a:solidFill>
                      <a:srgbClr val="D2C7D6"/>
                    </a:solidFill>
                  </a:tcPr>
                </a:tc>
                <a:extLst>
                  <a:ext uri="{0D108BD9-81ED-4DB2-BD59-A6C34878D82A}">
                    <a16:rowId xmlns:a16="http://schemas.microsoft.com/office/drawing/2014/main" val="10003"/>
                  </a:ext>
                </a:extLst>
              </a:tr>
              <a:tr h="615315">
                <a:tc vMerge="1">
                  <a:txBody>
                    <a:bodyPr/>
                    <a:lstStyle/>
                    <a:p>
                      <a:endParaRPr/>
                    </a:p>
                  </a:txBody>
                  <a:tcPr marL="0" marR="0" marT="0" marB="0">
                    <a:lnR w="76200">
                      <a:solidFill>
                        <a:srgbClr val="FFFFFF"/>
                      </a:solidFill>
                      <a:prstDash val="solid"/>
                    </a:lnR>
                    <a:lnT w="76200">
                      <a:solidFill>
                        <a:srgbClr val="FFFFFF"/>
                      </a:solidFill>
                      <a:prstDash val="solid"/>
                    </a:lnT>
                    <a:solidFill>
                      <a:srgbClr val="EE2E62"/>
                    </a:solidFill>
                  </a:tcPr>
                </a:tc>
                <a:tc rowSpan="3">
                  <a:txBody>
                    <a:bodyPr/>
                    <a:lstStyle/>
                    <a:p>
                      <a:pPr marL="562610">
                        <a:lnSpc>
                          <a:spcPct val="100000"/>
                        </a:lnSpc>
                        <a:spcBef>
                          <a:spcPts val="1730"/>
                        </a:spcBef>
                      </a:pPr>
                      <a:r>
                        <a:rPr sz="1600" spc="-10" dirty="0">
                          <a:solidFill>
                            <a:srgbClr val="231F20"/>
                          </a:solidFill>
                          <a:latin typeface="AvenirNext-Medium"/>
                          <a:cs typeface="AvenirNext-Medium"/>
                        </a:rPr>
                        <a:t>Campaign</a:t>
                      </a:r>
                      <a:endParaRPr sz="1600" dirty="0">
                        <a:latin typeface="AvenirNext-Medium"/>
                        <a:cs typeface="AvenirNext-Medium"/>
                      </a:endParaRPr>
                    </a:p>
                    <a:p>
                      <a:pPr>
                        <a:lnSpc>
                          <a:spcPct val="100000"/>
                        </a:lnSpc>
                      </a:pPr>
                      <a:endParaRPr sz="2200" dirty="0">
                        <a:latin typeface="Times New Roman"/>
                        <a:cs typeface="Times New Roman"/>
                      </a:endParaRPr>
                    </a:p>
                    <a:p>
                      <a:pPr marL="426720">
                        <a:lnSpc>
                          <a:spcPct val="100000"/>
                        </a:lnSpc>
                        <a:spcBef>
                          <a:spcPts val="1825"/>
                        </a:spcBef>
                      </a:pPr>
                      <a:r>
                        <a:rPr sz="1600" spc="-10" dirty="0">
                          <a:solidFill>
                            <a:srgbClr val="231F20"/>
                          </a:solidFill>
                          <a:latin typeface="AvenirNext-Medium"/>
                          <a:cs typeface="AvenirNext-Medium"/>
                        </a:rPr>
                        <a:t>Communities</a:t>
                      </a:r>
                      <a:endParaRPr sz="1600" dirty="0">
                        <a:latin typeface="AvenirNext-Medium"/>
                        <a:cs typeface="AvenirNext-Medium"/>
                      </a:endParaRPr>
                    </a:p>
                  </a:txBody>
                  <a:tcPr marL="0" marR="0" marT="219710" marB="0">
                    <a:lnL w="76200">
                      <a:solidFill>
                        <a:srgbClr val="FFFFFF"/>
                      </a:solidFill>
                      <a:prstDash val="solid"/>
                    </a:lnL>
                    <a:lnR w="76200">
                      <a:solidFill>
                        <a:srgbClr val="FFFFFF"/>
                      </a:solidFill>
                      <a:prstDash val="solid"/>
                    </a:lnR>
                    <a:lnT w="76200">
                      <a:solidFill>
                        <a:srgbClr val="FFFFFF"/>
                      </a:solidFill>
                      <a:prstDash val="solid"/>
                    </a:lnT>
                    <a:solidFill>
                      <a:srgbClr val="D2C7D6"/>
                    </a:solidFill>
                  </a:tcPr>
                </a:tc>
                <a:tc>
                  <a:txBody>
                    <a:bodyPr/>
                    <a:lstStyle/>
                    <a:p>
                      <a:pPr marL="683260" marR="153670" indent="-513080">
                        <a:lnSpc>
                          <a:spcPct val="100000"/>
                        </a:lnSpc>
                        <a:spcBef>
                          <a:spcPts val="770"/>
                        </a:spcBef>
                      </a:pPr>
                      <a:r>
                        <a:rPr sz="1600" dirty="0">
                          <a:solidFill>
                            <a:srgbClr val="231F20"/>
                          </a:solidFill>
                          <a:latin typeface="AvenirNext-Medium"/>
                          <a:cs typeface="AvenirNext-Medium"/>
                        </a:rPr>
                        <a:t>Spokespeople</a:t>
                      </a:r>
                      <a:r>
                        <a:rPr sz="1600" spc="-30" dirty="0">
                          <a:solidFill>
                            <a:srgbClr val="231F20"/>
                          </a:solidFill>
                          <a:latin typeface="AvenirNext-Medium"/>
                          <a:cs typeface="AvenirNext-Medium"/>
                        </a:rPr>
                        <a:t> </a:t>
                      </a:r>
                      <a:r>
                        <a:rPr sz="1600" spc="-25" dirty="0">
                          <a:solidFill>
                            <a:srgbClr val="231F20"/>
                          </a:solidFill>
                          <a:latin typeface="AvenirNext-Medium"/>
                          <a:cs typeface="AvenirNext-Medium"/>
                        </a:rPr>
                        <a:t>and </a:t>
                      </a:r>
                      <a:r>
                        <a:rPr sz="1600" spc="-10" dirty="0">
                          <a:solidFill>
                            <a:srgbClr val="231F20"/>
                          </a:solidFill>
                          <a:latin typeface="AvenirNext-Medium"/>
                          <a:cs typeface="AvenirNext-Medium"/>
                        </a:rPr>
                        <a:t>support</a:t>
                      </a:r>
                      <a:endParaRPr sz="1600" dirty="0">
                        <a:latin typeface="AvenirNext-Medium"/>
                        <a:cs typeface="AvenirNext-Medium"/>
                      </a:endParaRPr>
                    </a:p>
                  </a:txBody>
                  <a:tcPr marL="0" marR="0" marT="97790" marB="0">
                    <a:lnL w="76200">
                      <a:solidFill>
                        <a:srgbClr val="FFFFFF"/>
                      </a:solidFill>
                      <a:prstDash val="solid"/>
                    </a:lnL>
                    <a:lnR w="57150">
                      <a:solidFill>
                        <a:srgbClr val="FFFFFF"/>
                      </a:solidFill>
                      <a:prstDash val="solid"/>
                    </a:lnR>
                    <a:lnT w="76200">
                      <a:solidFill>
                        <a:srgbClr val="FFFFFF"/>
                      </a:solidFill>
                      <a:prstDash val="solid"/>
                    </a:lnT>
                    <a:solidFill>
                      <a:srgbClr val="D2C7D6"/>
                    </a:solidFill>
                  </a:tcPr>
                </a:tc>
                <a:tc>
                  <a:txBody>
                    <a:bodyPr/>
                    <a:lstStyle/>
                    <a:p>
                      <a:pPr marL="472440" marR="176530" indent="-261620">
                        <a:lnSpc>
                          <a:spcPct val="100000"/>
                        </a:lnSpc>
                        <a:spcBef>
                          <a:spcPts val="770"/>
                        </a:spcBef>
                      </a:pPr>
                      <a:r>
                        <a:rPr sz="1600" dirty="0">
                          <a:solidFill>
                            <a:srgbClr val="231F20"/>
                          </a:solidFill>
                          <a:latin typeface="AvenirNext-Medium"/>
                          <a:cs typeface="AvenirNext-Medium"/>
                        </a:rPr>
                        <a:t>Amplification</a:t>
                      </a:r>
                      <a:r>
                        <a:rPr sz="1600" spc="-20" dirty="0">
                          <a:solidFill>
                            <a:srgbClr val="231F20"/>
                          </a:solidFill>
                          <a:latin typeface="AvenirNext-Medium"/>
                          <a:cs typeface="AvenirNext-Medium"/>
                        </a:rPr>
                        <a:t> </a:t>
                      </a:r>
                      <a:r>
                        <a:rPr sz="1600" spc="-25" dirty="0">
                          <a:solidFill>
                            <a:srgbClr val="231F20"/>
                          </a:solidFill>
                          <a:latin typeface="AvenirNext-Medium"/>
                          <a:cs typeface="AvenirNext-Medium"/>
                        </a:rPr>
                        <a:t>and </a:t>
                      </a:r>
                      <a:r>
                        <a:rPr sz="1600" dirty="0">
                          <a:solidFill>
                            <a:srgbClr val="231F20"/>
                          </a:solidFill>
                          <a:latin typeface="AvenirNext-Medium"/>
                          <a:cs typeface="AvenirNext-Medium"/>
                        </a:rPr>
                        <a:t>case </a:t>
                      </a:r>
                      <a:r>
                        <a:rPr sz="1600" spc="-10" dirty="0">
                          <a:solidFill>
                            <a:srgbClr val="231F20"/>
                          </a:solidFill>
                          <a:latin typeface="AvenirNext-Medium"/>
                          <a:cs typeface="AvenirNext-Medium"/>
                        </a:rPr>
                        <a:t>studies</a:t>
                      </a:r>
                      <a:endParaRPr sz="1600">
                        <a:latin typeface="AvenirNext-Medium"/>
                        <a:cs typeface="AvenirNext-Medium"/>
                      </a:endParaRPr>
                    </a:p>
                  </a:txBody>
                  <a:tcPr marL="0" marR="0" marT="97790" marB="0">
                    <a:lnL w="57150">
                      <a:solidFill>
                        <a:srgbClr val="FFFFFF"/>
                      </a:solidFill>
                      <a:prstDash val="solid"/>
                    </a:lnL>
                    <a:lnT w="76200">
                      <a:solidFill>
                        <a:srgbClr val="FFFFFF"/>
                      </a:solidFill>
                      <a:prstDash val="solid"/>
                    </a:lnT>
                    <a:solidFill>
                      <a:srgbClr val="D2C7D6"/>
                    </a:solidFill>
                  </a:tcPr>
                </a:tc>
                <a:tc vMerge="1">
                  <a:txBody>
                    <a:bodyPr/>
                    <a:lstStyle/>
                    <a:p>
                      <a:endParaRPr/>
                    </a:p>
                  </a:txBody>
                  <a:tcPr marL="0" marR="0" marT="0" marB="0">
                    <a:lnT w="76200">
                      <a:solidFill>
                        <a:srgbClr val="FFFFFF"/>
                      </a:solidFill>
                      <a:prstDash val="solid"/>
                    </a:lnT>
                  </a:tcPr>
                </a:tc>
                <a:tc>
                  <a:txBody>
                    <a:bodyPr/>
                    <a:lstStyle/>
                    <a:p>
                      <a:pPr algn="ctr">
                        <a:lnSpc>
                          <a:spcPct val="100000"/>
                        </a:lnSpc>
                        <a:spcBef>
                          <a:spcPts val="1730"/>
                        </a:spcBef>
                      </a:pPr>
                      <a:r>
                        <a:rPr sz="1600" dirty="0">
                          <a:solidFill>
                            <a:srgbClr val="231F20"/>
                          </a:solidFill>
                          <a:latin typeface="AvenirNext-Medium"/>
                          <a:cs typeface="AvenirNext-Medium"/>
                        </a:rPr>
                        <a:t>Loaned</a:t>
                      </a:r>
                      <a:r>
                        <a:rPr sz="1600" spc="-30" dirty="0">
                          <a:solidFill>
                            <a:srgbClr val="231F20"/>
                          </a:solidFill>
                          <a:latin typeface="AvenirNext-Medium"/>
                          <a:cs typeface="AvenirNext-Medium"/>
                        </a:rPr>
                        <a:t> </a:t>
                      </a:r>
                      <a:r>
                        <a:rPr sz="1600" spc="-10" dirty="0">
                          <a:solidFill>
                            <a:srgbClr val="231F20"/>
                          </a:solidFill>
                          <a:latin typeface="AvenirNext-Medium"/>
                          <a:cs typeface="AvenirNext-Medium"/>
                        </a:rPr>
                        <a:t>channels</a:t>
                      </a:r>
                      <a:endParaRPr sz="1600">
                        <a:latin typeface="AvenirNext-Medium"/>
                        <a:cs typeface="AvenirNext-Medium"/>
                      </a:endParaRPr>
                    </a:p>
                  </a:txBody>
                  <a:tcPr marL="0" marR="0" marT="219710" marB="0">
                    <a:lnT w="76200">
                      <a:solidFill>
                        <a:srgbClr val="FFFFFF"/>
                      </a:solidFill>
                      <a:prstDash val="solid"/>
                    </a:lnT>
                    <a:solidFill>
                      <a:srgbClr val="D2C7D6"/>
                    </a:solidFill>
                  </a:tcPr>
                </a:tc>
                <a:extLst>
                  <a:ext uri="{0D108BD9-81ED-4DB2-BD59-A6C34878D82A}">
                    <a16:rowId xmlns:a16="http://schemas.microsoft.com/office/drawing/2014/main" val="10004"/>
                  </a:ext>
                </a:extLst>
              </a:tr>
              <a:tr h="88265">
                <a:tc vMerge="1">
                  <a:txBody>
                    <a:bodyPr/>
                    <a:lstStyle/>
                    <a:p>
                      <a:endParaRPr/>
                    </a:p>
                  </a:txBody>
                  <a:tcPr marL="0" marR="0" marT="0" marB="0">
                    <a:lnR w="76200">
                      <a:solidFill>
                        <a:srgbClr val="FFFFFF"/>
                      </a:solidFill>
                      <a:prstDash val="solid"/>
                    </a:lnR>
                    <a:lnT w="76200">
                      <a:solidFill>
                        <a:srgbClr val="FFFFFF"/>
                      </a:solidFill>
                      <a:prstDash val="solid"/>
                    </a:lnT>
                    <a:solidFill>
                      <a:srgbClr val="EE2E62"/>
                    </a:solidFill>
                  </a:tcPr>
                </a:tc>
                <a:tc vMerge="1">
                  <a:txBody>
                    <a:bodyPr/>
                    <a:lstStyle/>
                    <a:p>
                      <a:endParaRPr/>
                    </a:p>
                  </a:txBody>
                  <a:tcPr marL="0" marR="0" marT="219710" marB="0">
                    <a:lnL w="76200">
                      <a:solidFill>
                        <a:srgbClr val="FFFFFF"/>
                      </a:solidFill>
                      <a:prstDash val="solid"/>
                    </a:lnL>
                    <a:lnR w="76200">
                      <a:solidFill>
                        <a:srgbClr val="FFFFFF"/>
                      </a:solidFill>
                      <a:prstDash val="solid"/>
                    </a:lnR>
                    <a:lnT w="76200">
                      <a:solidFill>
                        <a:srgbClr val="FFFFFF"/>
                      </a:solidFill>
                      <a:prstDash val="solid"/>
                    </a:lnT>
                    <a:solidFill>
                      <a:srgbClr val="D2C7D6"/>
                    </a:solidFill>
                  </a:tcPr>
                </a:tc>
                <a:tc>
                  <a:txBody>
                    <a:bodyPr/>
                    <a:lstStyle/>
                    <a:p>
                      <a:pPr>
                        <a:lnSpc>
                          <a:spcPct val="100000"/>
                        </a:lnSpc>
                      </a:pPr>
                      <a:endParaRPr sz="400">
                        <a:latin typeface="Times New Roman"/>
                        <a:cs typeface="Times New Roman"/>
                      </a:endParaRPr>
                    </a:p>
                  </a:txBody>
                  <a:tcPr marL="0" marR="0" marT="0" marB="0">
                    <a:lnL w="76200">
                      <a:solidFill>
                        <a:srgbClr val="FFFFFF"/>
                      </a:solidFill>
                      <a:prstDash val="solid"/>
                    </a:lnL>
                    <a:lnR w="57150">
                      <a:solidFill>
                        <a:srgbClr val="FFFFFF"/>
                      </a:solidFill>
                      <a:prstDash val="solid"/>
                    </a:lnR>
                  </a:tcPr>
                </a:tc>
                <a:tc gridSpan="3">
                  <a:txBody>
                    <a:bodyPr/>
                    <a:lstStyle/>
                    <a:p>
                      <a:pPr>
                        <a:lnSpc>
                          <a:spcPct val="100000"/>
                        </a:lnSpc>
                      </a:pPr>
                      <a:endParaRPr sz="400">
                        <a:latin typeface="Times New Roman"/>
                        <a:cs typeface="Times New Roman"/>
                      </a:endParaRPr>
                    </a:p>
                  </a:txBody>
                  <a:tcPr marL="0" marR="0" marT="0" marB="0">
                    <a:lnL w="57150">
                      <a:solidFill>
                        <a:srgbClr val="FFFFFF"/>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814069">
                <a:tc vMerge="1">
                  <a:txBody>
                    <a:bodyPr/>
                    <a:lstStyle/>
                    <a:p>
                      <a:endParaRPr/>
                    </a:p>
                  </a:txBody>
                  <a:tcPr marL="0" marR="0" marT="0" marB="0">
                    <a:lnR w="76200">
                      <a:solidFill>
                        <a:srgbClr val="FFFFFF"/>
                      </a:solidFill>
                      <a:prstDash val="solid"/>
                    </a:lnR>
                    <a:lnT w="76200">
                      <a:solidFill>
                        <a:srgbClr val="FFFFFF"/>
                      </a:solidFill>
                      <a:prstDash val="solid"/>
                    </a:lnT>
                    <a:solidFill>
                      <a:srgbClr val="EE2E62"/>
                    </a:solidFill>
                  </a:tcPr>
                </a:tc>
                <a:tc vMerge="1">
                  <a:txBody>
                    <a:bodyPr/>
                    <a:lstStyle/>
                    <a:p>
                      <a:endParaRPr/>
                    </a:p>
                  </a:txBody>
                  <a:tcPr marL="0" marR="0" marT="219710" marB="0">
                    <a:lnL w="76200">
                      <a:solidFill>
                        <a:srgbClr val="FFFFFF"/>
                      </a:solidFill>
                      <a:prstDash val="solid"/>
                    </a:lnL>
                    <a:lnR w="76200">
                      <a:solidFill>
                        <a:srgbClr val="FFFFFF"/>
                      </a:solidFill>
                      <a:prstDash val="solid"/>
                    </a:lnR>
                    <a:lnT w="76200">
                      <a:solidFill>
                        <a:srgbClr val="FFFFFF"/>
                      </a:solidFill>
                      <a:prstDash val="solid"/>
                    </a:lnT>
                    <a:solidFill>
                      <a:srgbClr val="D2C7D6"/>
                    </a:solidFill>
                  </a:tcPr>
                </a:tc>
                <a:tc>
                  <a:txBody>
                    <a:bodyPr/>
                    <a:lstStyle/>
                    <a:p>
                      <a:pPr>
                        <a:lnSpc>
                          <a:spcPct val="100000"/>
                        </a:lnSpc>
                        <a:spcBef>
                          <a:spcPts val="50"/>
                        </a:spcBef>
                      </a:pPr>
                      <a:endParaRPr sz="2100">
                        <a:latin typeface="Times New Roman"/>
                        <a:cs typeface="Times New Roman"/>
                      </a:endParaRPr>
                    </a:p>
                    <a:p>
                      <a:pPr marL="150495">
                        <a:lnSpc>
                          <a:spcPct val="100000"/>
                        </a:lnSpc>
                      </a:pPr>
                      <a:r>
                        <a:rPr sz="1600" dirty="0">
                          <a:solidFill>
                            <a:srgbClr val="231F20"/>
                          </a:solidFill>
                          <a:latin typeface="AvenirNext-Medium"/>
                          <a:cs typeface="AvenirNext-Medium"/>
                        </a:rPr>
                        <a:t>Supporters’</a:t>
                      </a:r>
                      <a:r>
                        <a:rPr sz="1600" spc="-20" dirty="0">
                          <a:solidFill>
                            <a:srgbClr val="231F20"/>
                          </a:solidFill>
                          <a:latin typeface="AvenirNext-Medium"/>
                          <a:cs typeface="AvenirNext-Medium"/>
                        </a:rPr>
                        <a:t> </a:t>
                      </a:r>
                      <a:r>
                        <a:rPr sz="1600" spc="-10" dirty="0">
                          <a:solidFill>
                            <a:srgbClr val="231F20"/>
                          </a:solidFill>
                          <a:latin typeface="AvenirNext-Medium"/>
                          <a:cs typeface="AvenirNext-Medium"/>
                        </a:rPr>
                        <a:t>groups</a:t>
                      </a:r>
                      <a:endParaRPr sz="1600">
                        <a:latin typeface="AvenirNext-Medium"/>
                        <a:cs typeface="AvenirNext-Medium"/>
                      </a:endParaRPr>
                    </a:p>
                  </a:txBody>
                  <a:tcPr marL="0" marR="0" marT="6350" marB="0">
                    <a:lnL w="76200">
                      <a:solidFill>
                        <a:srgbClr val="FFFFFF"/>
                      </a:solidFill>
                      <a:prstDash val="solid"/>
                    </a:lnL>
                    <a:lnR w="57150">
                      <a:solidFill>
                        <a:srgbClr val="FFFFFF"/>
                      </a:solidFill>
                      <a:prstDash val="solid"/>
                    </a:lnR>
                    <a:solidFill>
                      <a:srgbClr val="D2C7D6"/>
                    </a:solidFill>
                  </a:tcPr>
                </a:tc>
                <a:tc>
                  <a:txBody>
                    <a:bodyPr/>
                    <a:lstStyle/>
                    <a:p>
                      <a:pPr marL="197485" marR="162560" algn="ctr">
                        <a:lnSpc>
                          <a:spcPct val="100000"/>
                        </a:lnSpc>
                        <a:spcBef>
                          <a:spcPts val="545"/>
                        </a:spcBef>
                      </a:pPr>
                      <a:r>
                        <a:rPr sz="1600" spc="-10" dirty="0">
                          <a:solidFill>
                            <a:srgbClr val="231F20"/>
                          </a:solidFill>
                          <a:latin typeface="AvenirNext-Medium"/>
                          <a:cs typeface="AvenirNext-Medium"/>
                        </a:rPr>
                        <a:t>Welcoming </a:t>
                      </a:r>
                      <a:r>
                        <a:rPr sz="1600" dirty="0">
                          <a:solidFill>
                            <a:srgbClr val="231F20"/>
                          </a:solidFill>
                          <a:latin typeface="AvenirNext-Medium"/>
                          <a:cs typeface="AvenirNext-Medium"/>
                        </a:rPr>
                        <a:t>environment,</a:t>
                      </a:r>
                      <a:r>
                        <a:rPr sz="1600" spc="-80" dirty="0">
                          <a:solidFill>
                            <a:srgbClr val="231F20"/>
                          </a:solidFill>
                          <a:latin typeface="AvenirNext-Medium"/>
                          <a:cs typeface="AvenirNext-Medium"/>
                        </a:rPr>
                        <a:t> </a:t>
                      </a:r>
                      <a:r>
                        <a:rPr sz="1600" spc="-20" dirty="0">
                          <a:solidFill>
                            <a:srgbClr val="231F20"/>
                          </a:solidFill>
                          <a:latin typeface="AvenirNext-Medium"/>
                          <a:cs typeface="AvenirNext-Medium"/>
                        </a:rPr>
                        <a:t>club </a:t>
                      </a:r>
                      <a:r>
                        <a:rPr sz="1600" dirty="0">
                          <a:solidFill>
                            <a:srgbClr val="231F20"/>
                          </a:solidFill>
                          <a:latin typeface="AvenirNext-Medium"/>
                          <a:cs typeface="AvenirNext-Medium"/>
                        </a:rPr>
                        <a:t>caters</a:t>
                      </a:r>
                      <a:r>
                        <a:rPr sz="1600" spc="-10" dirty="0">
                          <a:solidFill>
                            <a:srgbClr val="231F20"/>
                          </a:solidFill>
                          <a:latin typeface="AvenirNext-Medium"/>
                          <a:cs typeface="AvenirNext-Medium"/>
                        </a:rPr>
                        <a:t> </a:t>
                      </a:r>
                      <a:r>
                        <a:rPr sz="1600" dirty="0">
                          <a:solidFill>
                            <a:srgbClr val="231F20"/>
                          </a:solidFill>
                          <a:latin typeface="AvenirNext-Medium"/>
                          <a:cs typeface="AvenirNext-Medium"/>
                        </a:rPr>
                        <a:t>to</a:t>
                      </a:r>
                      <a:r>
                        <a:rPr sz="1600" spc="-10" dirty="0">
                          <a:solidFill>
                            <a:srgbClr val="231F20"/>
                          </a:solidFill>
                          <a:latin typeface="AvenirNext-Medium"/>
                          <a:cs typeface="AvenirNext-Medium"/>
                        </a:rPr>
                        <a:t> </a:t>
                      </a:r>
                      <a:r>
                        <a:rPr sz="1600" spc="-25" dirty="0">
                          <a:solidFill>
                            <a:srgbClr val="231F20"/>
                          </a:solidFill>
                          <a:latin typeface="AvenirNext-Medium"/>
                          <a:cs typeface="AvenirNext-Medium"/>
                        </a:rPr>
                        <a:t>all</a:t>
                      </a:r>
                      <a:endParaRPr sz="1600">
                        <a:latin typeface="AvenirNext-Medium"/>
                        <a:cs typeface="AvenirNext-Medium"/>
                      </a:endParaRPr>
                    </a:p>
                  </a:txBody>
                  <a:tcPr marL="0" marR="0" marT="69215" marB="0">
                    <a:lnL w="57150">
                      <a:solidFill>
                        <a:srgbClr val="FFFFFF"/>
                      </a:solidFill>
                      <a:prstDash val="solid"/>
                    </a:lnL>
                    <a:solidFill>
                      <a:srgbClr val="D2C7D6"/>
                    </a:solidFill>
                  </a:tcPr>
                </a:tc>
                <a:tc gridSpan="2">
                  <a:txBody>
                    <a:bodyPr/>
                    <a:lstStyle/>
                    <a:p>
                      <a:pPr marL="556260" marR="387985" indent="58419">
                        <a:lnSpc>
                          <a:spcPct val="100000"/>
                        </a:lnSpc>
                        <a:spcBef>
                          <a:spcPts val="1505"/>
                        </a:spcBef>
                      </a:pPr>
                      <a:r>
                        <a:rPr sz="1600" dirty="0">
                          <a:solidFill>
                            <a:srgbClr val="231F20"/>
                          </a:solidFill>
                          <a:latin typeface="AvenirNext-Medium"/>
                          <a:cs typeface="AvenirNext-Medium"/>
                        </a:rPr>
                        <a:t>Events</a:t>
                      </a:r>
                      <a:r>
                        <a:rPr sz="1600" spc="-20" dirty="0">
                          <a:solidFill>
                            <a:srgbClr val="231F20"/>
                          </a:solidFill>
                          <a:latin typeface="AvenirNext-Medium"/>
                          <a:cs typeface="AvenirNext-Medium"/>
                        </a:rPr>
                        <a:t> </a:t>
                      </a:r>
                      <a:r>
                        <a:rPr sz="1600" spc="-25" dirty="0">
                          <a:solidFill>
                            <a:srgbClr val="231F20"/>
                          </a:solidFill>
                          <a:latin typeface="AvenirNext-Medium"/>
                          <a:cs typeface="AvenirNext-Medium"/>
                        </a:rPr>
                        <a:t>and </a:t>
                      </a:r>
                      <a:r>
                        <a:rPr sz="1600" spc="-10" dirty="0">
                          <a:solidFill>
                            <a:srgbClr val="231F20"/>
                          </a:solidFill>
                          <a:latin typeface="AvenirNext-Medium"/>
                          <a:cs typeface="AvenirNext-Medium"/>
                        </a:rPr>
                        <a:t>sponsorship</a:t>
                      </a:r>
                      <a:endParaRPr sz="1600" dirty="0">
                        <a:latin typeface="AvenirNext-Medium"/>
                        <a:cs typeface="AvenirNext-Medium"/>
                      </a:endParaRPr>
                    </a:p>
                  </a:txBody>
                  <a:tcPr marL="0" marR="0" marT="191135"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4" name="object 4"/>
          <p:cNvSpPr txBox="1">
            <a:spLocks noGrp="1"/>
          </p:cNvSpPr>
          <p:nvPr>
            <p:ph type="title"/>
          </p:nvPr>
        </p:nvSpPr>
        <p:spPr>
          <a:xfrm>
            <a:off x="4053395" y="601522"/>
            <a:ext cx="3408679" cy="619760"/>
          </a:xfrm>
          <a:prstGeom prst="rect">
            <a:avLst/>
          </a:prstGeom>
        </p:spPr>
        <p:txBody>
          <a:bodyPr vert="horz" wrap="square" lIns="0" tIns="12700" rIns="0" bIns="0" rtlCol="0">
            <a:spAutoFit/>
          </a:bodyPr>
          <a:lstStyle/>
          <a:p>
            <a:pPr marL="12700">
              <a:lnSpc>
                <a:spcPct val="100000"/>
              </a:lnSpc>
              <a:spcBef>
                <a:spcPts val="100"/>
              </a:spcBef>
            </a:pPr>
            <a:r>
              <a:rPr dirty="0"/>
              <a:t>WHERE</a:t>
            </a:r>
            <a:r>
              <a:rPr spc="-215" dirty="0"/>
              <a:t> </a:t>
            </a:r>
            <a:r>
              <a:rPr b="0" dirty="0">
                <a:latin typeface="AvenirNext-Medium"/>
                <a:cs typeface="AvenirNext-Medium"/>
              </a:rPr>
              <a:t>IT</a:t>
            </a:r>
            <a:r>
              <a:rPr b="0" spc="-240" dirty="0">
                <a:latin typeface="AvenirNext-Medium"/>
                <a:cs typeface="AvenirNext-Medium"/>
              </a:rPr>
              <a:t> </a:t>
            </a:r>
            <a:r>
              <a:rPr b="0" spc="-30" dirty="0">
                <a:latin typeface="AvenirNext-Medium"/>
                <a:cs typeface="AvenirNext-Medium"/>
              </a:rPr>
              <a:t>SITS</a:t>
            </a:r>
          </a:p>
        </p:txBody>
      </p:sp>
      <p:grpSp>
        <p:nvGrpSpPr>
          <p:cNvPr id="5" name="object 5" descr="Purple Raising The Game logo"/>
          <p:cNvGrpSpPr/>
          <p:nvPr/>
        </p:nvGrpSpPr>
        <p:grpSpPr>
          <a:xfrm>
            <a:off x="10297020" y="5773630"/>
            <a:ext cx="1001394" cy="481330"/>
            <a:chOff x="10297020" y="5773630"/>
            <a:chExt cx="1001394" cy="481330"/>
          </a:xfrm>
        </p:grpSpPr>
        <p:pic>
          <p:nvPicPr>
            <p:cNvPr id="6" name="object 6"/>
            <p:cNvPicPr/>
            <p:nvPr/>
          </p:nvPicPr>
          <p:blipFill>
            <a:blip r:embed="rId3" cstate="print"/>
            <a:stretch>
              <a:fillRect/>
            </a:stretch>
          </p:blipFill>
          <p:spPr>
            <a:xfrm>
              <a:off x="10297449" y="6015689"/>
              <a:ext cx="108927" cy="238556"/>
            </a:xfrm>
            <a:prstGeom prst="rect">
              <a:avLst/>
            </a:prstGeom>
          </p:spPr>
        </p:pic>
        <p:sp>
          <p:nvSpPr>
            <p:cNvPr id="7" name="object 7"/>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8" name="object 8"/>
            <p:cNvPicPr/>
            <p:nvPr/>
          </p:nvPicPr>
          <p:blipFill>
            <a:blip r:embed="rId4" cstate="print"/>
            <a:stretch>
              <a:fillRect/>
            </a:stretch>
          </p:blipFill>
          <p:spPr>
            <a:xfrm>
              <a:off x="10633972" y="6016904"/>
              <a:ext cx="224116" cy="234187"/>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1890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5F3075"/>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1799957" y="0"/>
            <a:ext cx="7920355" cy="6480175"/>
          </a:xfrm>
          <a:custGeom>
            <a:avLst/>
            <a:gdLst/>
            <a:ahLst/>
            <a:cxnLst/>
            <a:rect l="l" t="t" r="r" b="b"/>
            <a:pathLst>
              <a:path w="7920355" h="6480175">
                <a:moveTo>
                  <a:pt x="4917488" y="0"/>
                </a:moveTo>
                <a:lnTo>
                  <a:pt x="3002445" y="0"/>
                </a:lnTo>
                <a:lnTo>
                  <a:pt x="0" y="6479997"/>
                </a:lnTo>
                <a:lnTo>
                  <a:pt x="2003225" y="6479997"/>
                </a:lnTo>
                <a:lnTo>
                  <a:pt x="2293875" y="5831775"/>
                </a:lnTo>
                <a:lnTo>
                  <a:pt x="3583356" y="5831775"/>
                </a:lnTo>
                <a:lnTo>
                  <a:pt x="3580651" y="4159464"/>
                </a:lnTo>
                <a:lnTo>
                  <a:pt x="3028900" y="4159464"/>
                </a:lnTo>
                <a:lnTo>
                  <a:pt x="3947796" y="2130385"/>
                </a:lnTo>
                <a:lnTo>
                  <a:pt x="5904631" y="2130385"/>
                </a:lnTo>
                <a:lnTo>
                  <a:pt x="4917488" y="0"/>
                </a:lnTo>
                <a:close/>
              </a:path>
              <a:path w="7920355" h="6480175">
                <a:moveTo>
                  <a:pt x="5904631" y="2130385"/>
                </a:moveTo>
                <a:lnTo>
                  <a:pt x="3960051" y="2130385"/>
                </a:lnTo>
                <a:lnTo>
                  <a:pt x="4891190" y="4159464"/>
                </a:lnTo>
                <a:lnTo>
                  <a:pt x="4332402" y="4159464"/>
                </a:lnTo>
                <a:lnTo>
                  <a:pt x="4331640" y="5831775"/>
                </a:lnTo>
                <a:lnTo>
                  <a:pt x="5626215" y="5831775"/>
                </a:lnTo>
                <a:lnTo>
                  <a:pt x="5920542" y="6479997"/>
                </a:lnTo>
                <a:lnTo>
                  <a:pt x="7920083" y="6479997"/>
                </a:lnTo>
                <a:lnTo>
                  <a:pt x="5904631" y="2130385"/>
                </a:lnTo>
                <a:close/>
              </a:path>
            </a:pathLst>
          </a:custGeom>
          <a:solidFill>
            <a:srgbClr val="785287"/>
          </a:solidFill>
        </p:spPr>
        <p:txBody>
          <a:bodyPr wrap="square" lIns="0" tIns="0" rIns="0" bIns="0" rtlCol="0"/>
          <a:lstStyle/>
          <a:p>
            <a:endParaRPr/>
          </a:p>
        </p:txBody>
      </p:sp>
      <p:sp>
        <p:nvSpPr>
          <p:cNvPr id="4" name="object 4"/>
          <p:cNvSpPr txBox="1"/>
          <p:nvPr/>
        </p:nvSpPr>
        <p:spPr>
          <a:xfrm>
            <a:off x="851300" y="1769796"/>
            <a:ext cx="9702800" cy="3323590"/>
          </a:xfrm>
          <a:prstGeom prst="rect">
            <a:avLst/>
          </a:prstGeom>
        </p:spPr>
        <p:txBody>
          <a:bodyPr vert="horz" wrap="square" lIns="0" tIns="120014" rIns="0" bIns="0" rtlCol="0">
            <a:spAutoFit/>
          </a:bodyPr>
          <a:lstStyle/>
          <a:p>
            <a:pPr marL="12700">
              <a:lnSpc>
                <a:spcPct val="100000"/>
              </a:lnSpc>
              <a:spcBef>
                <a:spcPts val="944"/>
              </a:spcBef>
            </a:pPr>
            <a:r>
              <a:rPr sz="1600" b="1" spc="-50" dirty="0">
                <a:solidFill>
                  <a:srgbClr val="FFFFFF"/>
                </a:solidFill>
                <a:latin typeface="Avenir Next"/>
                <a:cs typeface="Avenir Next"/>
              </a:rPr>
              <a:t>We</a:t>
            </a:r>
            <a:r>
              <a:rPr sz="1600" b="1" spc="-65" dirty="0">
                <a:solidFill>
                  <a:srgbClr val="FFFFFF"/>
                </a:solidFill>
                <a:latin typeface="Avenir Next"/>
                <a:cs typeface="Avenir Next"/>
              </a:rPr>
              <a:t> </a:t>
            </a:r>
            <a:r>
              <a:rPr sz="1600" b="1" spc="-40" dirty="0">
                <a:solidFill>
                  <a:srgbClr val="FFFFFF"/>
                </a:solidFill>
                <a:latin typeface="Avenir Next"/>
                <a:cs typeface="Avenir Next"/>
              </a:rPr>
              <a:t>are</a:t>
            </a:r>
            <a:r>
              <a:rPr sz="1600" b="1" spc="-65" dirty="0">
                <a:solidFill>
                  <a:srgbClr val="FFFFFF"/>
                </a:solidFill>
                <a:latin typeface="Avenir Next"/>
                <a:cs typeface="Avenir Next"/>
              </a:rPr>
              <a:t> </a:t>
            </a:r>
            <a:r>
              <a:rPr sz="1600" b="1" spc="-20" dirty="0">
                <a:solidFill>
                  <a:srgbClr val="FFFFFF"/>
                </a:solidFill>
                <a:latin typeface="Avenir Next"/>
                <a:cs typeface="Avenir Next"/>
              </a:rPr>
              <a:t>all</a:t>
            </a:r>
            <a:r>
              <a:rPr sz="1600" b="1" spc="-65" dirty="0">
                <a:solidFill>
                  <a:srgbClr val="FFFFFF"/>
                </a:solidFill>
                <a:latin typeface="Avenir Next"/>
                <a:cs typeface="Avenir Next"/>
              </a:rPr>
              <a:t> </a:t>
            </a:r>
            <a:r>
              <a:rPr sz="1600" b="1" spc="-30" dirty="0">
                <a:solidFill>
                  <a:srgbClr val="FFFFFF"/>
                </a:solidFill>
                <a:latin typeface="Avenir Next"/>
                <a:cs typeface="Avenir Next"/>
              </a:rPr>
              <a:t>part</a:t>
            </a:r>
            <a:r>
              <a:rPr sz="1600" b="1" spc="-65" dirty="0">
                <a:solidFill>
                  <a:srgbClr val="FFFFFF"/>
                </a:solidFill>
                <a:latin typeface="Avenir Next"/>
                <a:cs typeface="Avenir Next"/>
              </a:rPr>
              <a:t> </a:t>
            </a:r>
            <a:r>
              <a:rPr sz="1600" b="1" dirty="0">
                <a:solidFill>
                  <a:srgbClr val="FFFFFF"/>
                </a:solidFill>
                <a:latin typeface="Avenir Next"/>
                <a:cs typeface="Avenir Next"/>
              </a:rPr>
              <a:t>of</a:t>
            </a:r>
            <a:r>
              <a:rPr sz="1600" b="1" spc="-30" dirty="0">
                <a:solidFill>
                  <a:srgbClr val="FFFFFF"/>
                </a:solidFill>
                <a:latin typeface="Avenir Next"/>
                <a:cs typeface="Avenir Next"/>
              </a:rPr>
              <a:t> </a:t>
            </a:r>
            <a:r>
              <a:rPr sz="1600" b="1" spc="-25" dirty="0">
                <a:solidFill>
                  <a:srgbClr val="FFFFFF"/>
                </a:solidFill>
                <a:latin typeface="Avenir Next"/>
                <a:cs typeface="Avenir Next"/>
              </a:rPr>
              <a:t>this</a:t>
            </a:r>
            <a:r>
              <a:rPr sz="1600" b="1" spc="-65" dirty="0">
                <a:solidFill>
                  <a:srgbClr val="FFFFFF"/>
                </a:solidFill>
                <a:latin typeface="Avenir Next"/>
                <a:cs typeface="Avenir Next"/>
              </a:rPr>
              <a:t> </a:t>
            </a:r>
            <a:r>
              <a:rPr sz="1600" b="1" spc="-25" dirty="0">
                <a:solidFill>
                  <a:srgbClr val="FFFFFF"/>
                </a:solidFill>
                <a:latin typeface="Avenir Next"/>
                <a:cs typeface="Avenir Next"/>
              </a:rPr>
              <a:t>game</a:t>
            </a:r>
            <a:r>
              <a:rPr sz="1600" b="1" spc="-65" dirty="0">
                <a:solidFill>
                  <a:srgbClr val="FFFFFF"/>
                </a:solidFill>
                <a:latin typeface="Avenir Next"/>
                <a:cs typeface="Avenir Next"/>
              </a:rPr>
              <a:t> </a:t>
            </a:r>
            <a:r>
              <a:rPr sz="1600" b="1" spc="-35" dirty="0">
                <a:solidFill>
                  <a:srgbClr val="FFFFFF"/>
                </a:solidFill>
                <a:latin typeface="Avenir Next"/>
                <a:cs typeface="Avenir Next"/>
              </a:rPr>
              <a:t>because</a:t>
            </a:r>
            <a:r>
              <a:rPr sz="1600" b="1" spc="-65" dirty="0">
                <a:solidFill>
                  <a:srgbClr val="FFFFFF"/>
                </a:solidFill>
                <a:latin typeface="Avenir Next"/>
                <a:cs typeface="Avenir Next"/>
              </a:rPr>
              <a:t> </a:t>
            </a:r>
            <a:r>
              <a:rPr sz="1600" b="1" dirty="0">
                <a:solidFill>
                  <a:srgbClr val="FFFFFF"/>
                </a:solidFill>
                <a:latin typeface="Avenir Next"/>
                <a:cs typeface="Avenir Next"/>
              </a:rPr>
              <a:t>of</a:t>
            </a:r>
            <a:r>
              <a:rPr sz="1600" b="1" spc="-30" dirty="0">
                <a:solidFill>
                  <a:srgbClr val="FFFFFF"/>
                </a:solidFill>
                <a:latin typeface="Avenir Next"/>
                <a:cs typeface="Avenir Next"/>
              </a:rPr>
              <a:t> </a:t>
            </a:r>
            <a:r>
              <a:rPr sz="1600" b="1" spc="-20" dirty="0">
                <a:solidFill>
                  <a:srgbClr val="FFFFFF"/>
                </a:solidFill>
                <a:latin typeface="Avenir Next"/>
                <a:cs typeface="Avenir Next"/>
              </a:rPr>
              <a:t>its</a:t>
            </a:r>
            <a:r>
              <a:rPr sz="1600" b="1" spc="-65" dirty="0">
                <a:solidFill>
                  <a:srgbClr val="FFFFFF"/>
                </a:solidFill>
                <a:latin typeface="Avenir Next"/>
                <a:cs typeface="Avenir Next"/>
              </a:rPr>
              <a:t> </a:t>
            </a:r>
            <a:r>
              <a:rPr sz="1600" b="1" spc="-30" dirty="0">
                <a:solidFill>
                  <a:srgbClr val="FFFFFF"/>
                </a:solidFill>
                <a:latin typeface="Avenir Next"/>
                <a:cs typeface="Avenir Next"/>
              </a:rPr>
              <a:t>power</a:t>
            </a:r>
            <a:r>
              <a:rPr sz="1600" b="1" spc="-65" dirty="0">
                <a:solidFill>
                  <a:srgbClr val="FFFFFF"/>
                </a:solidFill>
                <a:latin typeface="Avenir Next"/>
                <a:cs typeface="Avenir Next"/>
              </a:rPr>
              <a:t> </a:t>
            </a:r>
            <a:r>
              <a:rPr sz="1600" b="1" dirty="0">
                <a:solidFill>
                  <a:srgbClr val="FFFFFF"/>
                </a:solidFill>
                <a:latin typeface="Avenir Next"/>
                <a:cs typeface="Avenir Next"/>
              </a:rPr>
              <a:t>to</a:t>
            </a:r>
            <a:r>
              <a:rPr sz="1600" b="1" spc="-65" dirty="0">
                <a:solidFill>
                  <a:srgbClr val="FFFFFF"/>
                </a:solidFill>
                <a:latin typeface="Avenir Next"/>
                <a:cs typeface="Avenir Next"/>
              </a:rPr>
              <a:t> </a:t>
            </a:r>
            <a:r>
              <a:rPr sz="1600" b="1" spc="-35" dirty="0">
                <a:solidFill>
                  <a:srgbClr val="FFFFFF"/>
                </a:solidFill>
                <a:latin typeface="Avenir Next"/>
                <a:cs typeface="Avenir Next"/>
              </a:rPr>
              <a:t>connect</a:t>
            </a:r>
            <a:r>
              <a:rPr sz="1600" b="1" spc="-65" dirty="0">
                <a:solidFill>
                  <a:srgbClr val="FFFFFF"/>
                </a:solidFill>
                <a:latin typeface="Avenir Next"/>
                <a:cs typeface="Avenir Next"/>
              </a:rPr>
              <a:t> </a:t>
            </a:r>
            <a:r>
              <a:rPr sz="1600" b="1" spc="-35" dirty="0">
                <a:solidFill>
                  <a:srgbClr val="FFFFFF"/>
                </a:solidFill>
                <a:latin typeface="Avenir Next"/>
                <a:cs typeface="Avenir Next"/>
              </a:rPr>
              <a:t>communities</a:t>
            </a:r>
            <a:r>
              <a:rPr sz="1600" b="1" spc="-65" dirty="0">
                <a:solidFill>
                  <a:srgbClr val="FFFFFF"/>
                </a:solidFill>
                <a:latin typeface="Avenir Next"/>
                <a:cs typeface="Avenir Next"/>
              </a:rPr>
              <a:t> </a:t>
            </a:r>
            <a:r>
              <a:rPr sz="1600" b="1" spc="-20" dirty="0">
                <a:solidFill>
                  <a:srgbClr val="FFFFFF"/>
                </a:solidFill>
                <a:latin typeface="Avenir Next"/>
                <a:cs typeface="Avenir Next"/>
              </a:rPr>
              <a:t>and</a:t>
            </a:r>
            <a:r>
              <a:rPr sz="1600" b="1" spc="-65" dirty="0">
                <a:solidFill>
                  <a:srgbClr val="FFFFFF"/>
                </a:solidFill>
                <a:latin typeface="Avenir Next"/>
                <a:cs typeface="Avenir Next"/>
              </a:rPr>
              <a:t> </a:t>
            </a:r>
            <a:r>
              <a:rPr sz="1600" b="1" spc="-30" dirty="0">
                <a:solidFill>
                  <a:srgbClr val="FFFFFF"/>
                </a:solidFill>
                <a:latin typeface="Avenir Next"/>
                <a:cs typeface="Avenir Next"/>
              </a:rPr>
              <a:t>change</a:t>
            </a:r>
            <a:r>
              <a:rPr sz="1600" b="1" spc="-65" dirty="0">
                <a:solidFill>
                  <a:srgbClr val="FFFFFF"/>
                </a:solidFill>
                <a:latin typeface="Avenir Next"/>
                <a:cs typeface="Avenir Next"/>
              </a:rPr>
              <a:t> </a:t>
            </a:r>
            <a:r>
              <a:rPr sz="1600" b="1" spc="-10" dirty="0">
                <a:solidFill>
                  <a:srgbClr val="FFFFFF"/>
                </a:solidFill>
                <a:latin typeface="Avenir Next"/>
                <a:cs typeface="Avenir Next"/>
              </a:rPr>
              <a:t>lives.</a:t>
            </a:r>
            <a:endParaRPr sz="1600" dirty="0">
              <a:latin typeface="Avenir Next"/>
              <a:cs typeface="Avenir Next"/>
            </a:endParaRPr>
          </a:p>
          <a:p>
            <a:pPr marL="12700" marR="312420">
              <a:lnSpc>
                <a:spcPct val="114599"/>
              </a:lnSpc>
              <a:spcBef>
                <a:spcPts val="565"/>
              </a:spcBef>
            </a:pPr>
            <a:r>
              <a:rPr sz="1600" spc="-50" dirty="0">
                <a:solidFill>
                  <a:srgbClr val="FFFFFF"/>
                </a:solidFill>
                <a:latin typeface="AvenirNext-Medium"/>
                <a:cs typeface="AvenirNext-Medium"/>
              </a:rPr>
              <a:t>We</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know</a:t>
            </a:r>
            <a:r>
              <a:rPr sz="1600" spc="-75" dirty="0">
                <a:solidFill>
                  <a:srgbClr val="FFFFFF"/>
                </a:solidFill>
                <a:latin typeface="AvenirNext-Medium"/>
                <a:cs typeface="AvenirNext-Medium"/>
              </a:rPr>
              <a:t> </a:t>
            </a:r>
            <a:r>
              <a:rPr sz="1600" spc="-30" dirty="0">
                <a:solidFill>
                  <a:srgbClr val="FFFFFF"/>
                </a:solidFill>
                <a:latin typeface="AvenirNext-Medium"/>
                <a:cs typeface="AvenirNext-Medium"/>
              </a:rPr>
              <a:t>that</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80" dirty="0">
                <a:solidFill>
                  <a:srgbClr val="FFFFFF"/>
                </a:solidFill>
                <a:latin typeface="AvenirNext-Medium"/>
                <a:cs typeface="AvenirNext-Medium"/>
              </a:rPr>
              <a:t> </a:t>
            </a:r>
            <a:r>
              <a:rPr sz="1600" spc="-40" dirty="0">
                <a:solidFill>
                  <a:srgbClr val="FFFFFF"/>
                </a:solidFill>
                <a:latin typeface="AvenirNext-Medium"/>
                <a:cs typeface="AvenirNext-Medium"/>
              </a:rPr>
              <a:t>strength</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4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team</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cricket</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a:t>
            </a:r>
            <a:r>
              <a:rPr sz="1600" spc="-70" dirty="0">
                <a:solidFill>
                  <a:srgbClr val="FFFFFF"/>
                </a:solidFill>
                <a:latin typeface="AvenirNext-Medium"/>
                <a:cs typeface="AvenirNext-Medium"/>
              </a:rPr>
              <a:t> </a:t>
            </a:r>
            <a:r>
              <a:rPr sz="1600" spc="-25" dirty="0">
                <a:solidFill>
                  <a:srgbClr val="FFFFFF"/>
                </a:solidFill>
                <a:latin typeface="AvenirNext-Medium"/>
                <a:cs typeface="AvenirNext-Medium"/>
              </a:rPr>
              <a:t>both</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on</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off</a:t>
            </a:r>
            <a:r>
              <a:rPr sz="1600" spc="-3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pitch</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comes</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from</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difference</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and </a:t>
            </a:r>
            <a:r>
              <a:rPr sz="1600" spc="-35" dirty="0">
                <a:solidFill>
                  <a:srgbClr val="FFFFFF"/>
                </a:solidFill>
                <a:latin typeface="AvenirNext-Medium"/>
                <a:cs typeface="AvenirNext-Medium"/>
              </a:rPr>
              <a:t>individuality</a:t>
            </a:r>
            <a:r>
              <a:rPr sz="1600" spc="-45" dirty="0">
                <a:solidFill>
                  <a:srgbClr val="FFFFFF"/>
                </a:solidFill>
                <a:latin typeface="AvenirNext-Medium"/>
                <a:cs typeface="AvenirNext-Medium"/>
              </a:rPr>
              <a:t> </a:t>
            </a:r>
            <a:r>
              <a:rPr sz="1600" spc="-30" dirty="0">
                <a:solidFill>
                  <a:srgbClr val="FFFFFF"/>
                </a:solidFill>
                <a:latin typeface="AvenirNext-Medium"/>
                <a:cs typeface="AvenirNext-Medium"/>
              </a:rPr>
              <a:t>within</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it.</a:t>
            </a:r>
            <a:endParaRPr sz="1600" dirty="0">
              <a:latin typeface="AvenirNext-Medium"/>
              <a:cs typeface="AvenirNext-Medium"/>
            </a:endParaRPr>
          </a:p>
          <a:p>
            <a:pPr marL="12700" marR="5080">
              <a:lnSpc>
                <a:spcPct val="114599"/>
              </a:lnSpc>
              <a:spcBef>
                <a:spcPts val="570"/>
              </a:spcBef>
            </a:pPr>
            <a:r>
              <a:rPr sz="1600" spc="-30" dirty="0">
                <a:solidFill>
                  <a:srgbClr val="FFFFFF"/>
                </a:solidFill>
                <a:latin typeface="AvenirNext-Medium"/>
                <a:cs typeface="AvenirNext-Medium"/>
              </a:rPr>
              <a:t>So,</a:t>
            </a:r>
            <a:r>
              <a:rPr sz="1600" spc="-114" dirty="0">
                <a:solidFill>
                  <a:srgbClr val="FFFFFF"/>
                </a:solidFill>
                <a:latin typeface="AvenirNext-Medium"/>
                <a:cs typeface="AvenirNext-Medium"/>
              </a:rPr>
              <a:t> </a:t>
            </a:r>
            <a:r>
              <a:rPr sz="1600" spc="-35" dirty="0">
                <a:solidFill>
                  <a:srgbClr val="FFFFFF"/>
                </a:solidFill>
                <a:latin typeface="AvenirNext-Medium"/>
                <a:cs typeface="AvenirNext-Medium"/>
              </a:rPr>
              <a:t>let’s</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all</a:t>
            </a:r>
            <a:r>
              <a:rPr sz="1600" spc="-75" dirty="0">
                <a:solidFill>
                  <a:srgbClr val="FFFFFF"/>
                </a:solidFill>
                <a:latin typeface="AvenirNext-Medium"/>
                <a:cs typeface="AvenirNext-Medium"/>
              </a:rPr>
              <a:t> </a:t>
            </a:r>
            <a:r>
              <a:rPr sz="1600" spc="-25" dirty="0">
                <a:solidFill>
                  <a:srgbClr val="FFFFFF"/>
                </a:solidFill>
                <a:latin typeface="AvenirNext-Medium"/>
                <a:cs typeface="AvenirNext-Medium"/>
              </a:rPr>
              <a:t>move</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forwards</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with</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same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goal:</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that</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everyone</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who</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wants</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65" dirty="0">
                <a:solidFill>
                  <a:srgbClr val="FFFFFF"/>
                </a:solidFill>
                <a:latin typeface="AvenirNext-Medium"/>
                <a:cs typeface="AvenirNext-Medium"/>
              </a:rPr>
              <a:t> </a:t>
            </a:r>
            <a:r>
              <a:rPr sz="1600" spc="-45" dirty="0">
                <a:solidFill>
                  <a:srgbClr val="FFFFFF"/>
                </a:solidFill>
                <a:latin typeface="AvenirNext-Medium"/>
                <a:cs typeface="AvenirNext-Medium"/>
              </a:rPr>
              <a:t>play,</a:t>
            </a:r>
            <a:r>
              <a:rPr sz="1600" spc="-114" dirty="0">
                <a:solidFill>
                  <a:srgbClr val="FFFFFF"/>
                </a:solidFill>
                <a:latin typeface="AvenirNext-Medium"/>
                <a:cs typeface="AvenirNext-Medium"/>
              </a:rPr>
              <a:t> </a:t>
            </a:r>
            <a:r>
              <a:rPr sz="1600" spc="-30" dirty="0">
                <a:solidFill>
                  <a:srgbClr val="FFFFFF"/>
                </a:solidFill>
                <a:latin typeface="AvenirNext-Medium"/>
                <a:cs typeface="AvenirNext-Medium"/>
              </a:rPr>
              <a:t>watch</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or</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work</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cricket</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feels </a:t>
            </a:r>
            <a:r>
              <a:rPr sz="1600" spc="-35" dirty="0">
                <a:solidFill>
                  <a:srgbClr val="FFFFFF"/>
                </a:solidFill>
                <a:latin typeface="AvenirNext-Medium"/>
                <a:cs typeface="AvenirNext-Medium"/>
              </a:rPr>
              <a:t>welcome</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included.</a:t>
            </a:r>
            <a:endParaRPr sz="1600" dirty="0">
              <a:latin typeface="AvenirNext-Medium"/>
              <a:cs typeface="AvenirNext-Medium"/>
            </a:endParaRPr>
          </a:p>
          <a:p>
            <a:pPr marL="12700">
              <a:lnSpc>
                <a:spcPct val="100000"/>
              </a:lnSpc>
              <a:spcBef>
                <a:spcPts val="844"/>
              </a:spcBef>
            </a:pPr>
            <a:r>
              <a:rPr sz="1600" spc="-50" dirty="0">
                <a:solidFill>
                  <a:srgbClr val="FFFFFF"/>
                </a:solidFill>
                <a:latin typeface="AvenirNext-Medium"/>
                <a:cs typeface="AvenirNext-Medium"/>
              </a:rPr>
              <a:t>Let’s</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call</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out,</a:t>
            </a:r>
            <a:r>
              <a:rPr sz="1600" spc="-110" dirty="0">
                <a:solidFill>
                  <a:srgbClr val="FFFFFF"/>
                </a:solidFill>
                <a:latin typeface="AvenirNext-Medium"/>
                <a:cs typeface="AvenirNext-Medium"/>
              </a:rPr>
              <a:t> </a:t>
            </a:r>
            <a:r>
              <a:rPr sz="1600" spc="-25" dirty="0">
                <a:solidFill>
                  <a:srgbClr val="FFFFFF"/>
                </a:solidFill>
                <a:latin typeface="AvenirNext-Medium"/>
                <a:cs typeface="AvenirNext-Medium"/>
              </a:rPr>
              <a:t>loud</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clear:</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there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is</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no</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room</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for</a:t>
            </a:r>
            <a:r>
              <a:rPr sz="1600" spc="-60" dirty="0">
                <a:solidFill>
                  <a:srgbClr val="FFFFFF"/>
                </a:solidFill>
                <a:latin typeface="AvenirNext-Medium"/>
                <a:cs typeface="AvenirNext-Medium"/>
              </a:rPr>
              <a:t> </a:t>
            </a:r>
            <a:r>
              <a:rPr sz="1600" spc="-40" dirty="0">
                <a:solidFill>
                  <a:srgbClr val="FFFFFF"/>
                </a:solidFill>
                <a:latin typeface="AvenirNext-Medium"/>
                <a:cs typeface="AvenirNext-Medium"/>
              </a:rPr>
              <a:t>hate,</a:t>
            </a:r>
            <a:r>
              <a:rPr sz="1600" spc="-110" dirty="0">
                <a:solidFill>
                  <a:srgbClr val="FFFFFF"/>
                </a:solidFill>
                <a:latin typeface="AvenirNext-Medium"/>
                <a:cs typeface="AvenirNext-Medium"/>
              </a:rPr>
              <a:t> </a:t>
            </a:r>
            <a:r>
              <a:rPr sz="1600" spc="-40" dirty="0">
                <a:solidFill>
                  <a:srgbClr val="FFFFFF"/>
                </a:solidFill>
                <a:latin typeface="AvenirNext-Medium"/>
                <a:cs typeface="AvenirNext-Medium"/>
              </a:rPr>
              <a:t>discrimination</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or</a:t>
            </a:r>
            <a:r>
              <a:rPr sz="1600" spc="-60" dirty="0">
                <a:solidFill>
                  <a:srgbClr val="FFFFFF"/>
                </a:solidFill>
                <a:latin typeface="AvenirNext-Medium"/>
                <a:cs typeface="AvenirNext-Medium"/>
              </a:rPr>
              <a:t> </a:t>
            </a:r>
            <a:r>
              <a:rPr sz="1600" spc="-40" dirty="0">
                <a:solidFill>
                  <a:srgbClr val="FFFFFF"/>
                </a:solidFill>
                <a:latin typeface="AvenirNext-Medium"/>
                <a:cs typeface="AvenirNext-Medium"/>
              </a:rPr>
              <a:t>intolerance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this</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game.</a:t>
            </a:r>
            <a:endParaRPr sz="1600" dirty="0">
              <a:latin typeface="AvenirNext-Medium"/>
              <a:cs typeface="AvenirNext-Medium"/>
            </a:endParaRPr>
          </a:p>
          <a:p>
            <a:pPr marL="12700" marR="885825">
              <a:lnSpc>
                <a:spcPct val="114599"/>
              </a:lnSpc>
              <a:spcBef>
                <a:spcPts val="565"/>
              </a:spcBef>
            </a:pPr>
            <a:r>
              <a:rPr sz="1600" spc="-50" dirty="0">
                <a:solidFill>
                  <a:srgbClr val="FFFFFF"/>
                </a:solidFill>
                <a:latin typeface="AvenirNext-Medium"/>
                <a:cs typeface="AvenirNext-Medium"/>
              </a:rPr>
              <a:t>Let’s</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commit</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positive</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action</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by</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everyone,</a:t>
            </a:r>
            <a:r>
              <a:rPr sz="1600" spc="-105" dirty="0">
                <a:solidFill>
                  <a:srgbClr val="FFFFFF"/>
                </a:solidFill>
                <a:latin typeface="AvenirNext-Medium"/>
                <a:cs typeface="AvenirNext-Medium"/>
              </a:rPr>
              <a:t> </a:t>
            </a:r>
            <a:r>
              <a:rPr sz="1600" spc="-30" dirty="0">
                <a:solidFill>
                  <a:srgbClr val="FFFFFF"/>
                </a:solidFill>
                <a:latin typeface="AvenirNext-Medium"/>
                <a:cs typeface="AvenirNext-Medium"/>
              </a:rPr>
              <a:t>every</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day</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educating</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ourselves</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each</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other;</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being </a:t>
            </a:r>
            <a:r>
              <a:rPr sz="1600" spc="-40" dirty="0">
                <a:solidFill>
                  <a:srgbClr val="FFFFFF"/>
                </a:solidFill>
                <a:latin typeface="AvenirNext-Medium"/>
                <a:cs typeface="AvenirNext-Medium"/>
              </a:rPr>
              <a:t>considerate</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spc="-40" dirty="0">
                <a:solidFill>
                  <a:srgbClr val="FFFFFF"/>
                </a:solidFill>
                <a:latin typeface="AvenirNext-Medium"/>
                <a:cs typeface="AvenirNext-Medium"/>
              </a:rPr>
              <a:t>different</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needs</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perspectives;</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knowing</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can</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always</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better.</a:t>
            </a:r>
            <a:endParaRPr sz="1600" dirty="0">
              <a:latin typeface="AvenirNext-Medium"/>
              <a:cs typeface="AvenirNext-Medium"/>
            </a:endParaRPr>
          </a:p>
          <a:p>
            <a:pPr marL="12700">
              <a:lnSpc>
                <a:spcPct val="100000"/>
              </a:lnSpc>
              <a:spcBef>
                <a:spcPts val="850"/>
              </a:spcBef>
            </a:pPr>
            <a:r>
              <a:rPr sz="1600" spc="-35" dirty="0">
                <a:solidFill>
                  <a:srgbClr val="FFFFFF"/>
                </a:solidFill>
                <a:latin typeface="AvenirNext-Medium"/>
                <a:cs typeface="AvenirNext-Medium"/>
              </a:rPr>
              <a:t>Raising</a:t>
            </a:r>
            <a:r>
              <a:rPr sz="1600" spc="-45" dirty="0">
                <a:solidFill>
                  <a:srgbClr val="FFFFFF"/>
                </a:solidFill>
                <a:latin typeface="AvenirNext-Medium"/>
                <a:cs typeface="AvenirNext-Medium"/>
              </a:rPr>
              <a:t> </a:t>
            </a:r>
            <a:r>
              <a:rPr sz="1600" spc="-40" dirty="0">
                <a:solidFill>
                  <a:srgbClr val="FFFFFF"/>
                </a:solidFill>
                <a:latin typeface="AvenirNext-Medium"/>
                <a:cs typeface="AvenirNext-Medium"/>
              </a:rPr>
              <a:t>understanding,</a:t>
            </a:r>
            <a:r>
              <a:rPr sz="1600" spc="-95" dirty="0">
                <a:solidFill>
                  <a:srgbClr val="FFFFFF"/>
                </a:solidFill>
                <a:latin typeface="AvenirNext-Medium"/>
                <a:cs typeface="AvenirNext-Medium"/>
              </a:rPr>
              <a:t> </a:t>
            </a:r>
            <a:r>
              <a:rPr sz="1600" spc="-35" dirty="0">
                <a:solidFill>
                  <a:srgbClr val="FFFFFF"/>
                </a:solidFill>
                <a:latin typeface="AvenirNext-Medium"/>
                <a:cs typeface="AvenirNext-Medium"/>
              </a:rPr>
              <a:t>raising</a:t>
            </a:r>
            <a:r>
              <a:rPr sz="1600" spc="-45" dirty="0">
                <a:solidFill>
                  <a:srgbClr val="FFFFFF"/>
                </a:solidFill>
                <a:latin typeface="AvenirNext-Medium"/>
                <a:cs typeface="AvenirNext-Medium"/>
              </a:rPr>
              <a:t> </a:t>
            </a:r>
            <a:r>
              <a:rPr sz="1600" spc="-40" dirty="0">
                <a:solidFill>
                  <a:srgbClr val="FFFFFF"/>
                </a:solidFill>
                <a:latin typeface="AvenirNext-Medium"/>
                <a:cs typeface="AvenirNext-Medium"/>
              </a:rPr>
              <a:t>opportunities,</a:t>
            </a:r>
            <a:r>
              <a:rPr sz="1600" spc="-95" dirty="0">
                <a:solidFill>
                  <a:srgbClr val="FFFFFF"/>
                </a:solidFill>
                <a:latin typeface="AvenirNext-Medium"/>
                <a:cs typeface="AvenirNext-Medium"/>
              </a:rPr>
              <a:t> </a:t>
            </a:r>
            <a:r>
              <a:rPr sz="1600" spc="-35" dirty="0">
                <a:solidFill>
                  <a:srgbClr val="FFFFFF"/>
                </a:solidFill>
                <a:latin typeface="AvenirNext-Medium"/>
                <a:cs typeface="AvenirNext-Medium"/>
              </a:rPr>
              <a:t>raising</a:t>
            </a:r>
            <a:r>
              <a:rPr sz="1600" spc="-4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bar</a:t>
            </a:r>
            <a:r>
              <a:rPr sz="1600" spc="-40"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45" dirty="0">
                <a:solidFill>
                  <a:srgbClr val="FFFFFF"/>
                </a:solidFill>
                <a:latin typeface="AvenirNext-Medium"/>
                <a:cs typeface="AvenirNext-Medium"/>
              </a:rPr>
              <a:t> </a:t>
            </a:r>
            <a:r>
              <a:rPr sz="1600" spc="-35" dirty="0">
                <a:solidFill>
                  <a:srgbClr val="FFFFFF"/>
                </a:solidFill>
                <a:latin typeface="AvenirNext-Medium"/>
                <a:cs typeface="AvenirNext-Medium"/>
              </a:rPr>
              <a:t>raising</a:t>
            </a:r>
            <a:r>
              <a:rPr sz="1600" spc="-4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40" dirty="0">
                <a:solidFill>
                  <a:srgbClr val="FFFFFF"/>
                </a:solidFill>
                <a:latin typeface="AvenirNext-Medium"/>
                <a:cs typeface="AvenirNext-Medium"/>
              </a:rPr>
              <a:t> </a:t>
            </a:r>
            <a:r>
              <a:rPr sz="1600" spc="-10" dirty="0">
                <a:solidFill>
                  <a:srgbClr val="FFFFFF"/>
                </a:solidFill>
                <a:latin typeface="AvenirNext-Medium"/>
                <a:cs typeface="AvenirNext-Medium"/>
              </a:rPr>
              <a:t>smile.</a:t>
            </a:r>
            <a:endParaRPr sz="1600" dirty="0">
              <a:latin typeface="AvenirNext-Medium"/>
              <a:cs typeface="AvenirNext-Medium"/>
            </a:endParaRPr>
          </a:p>
          <a:p>
            <a:pPr marL="12700">
              <a:lnSpc>
                <a:spcPct val="100000"/>
              </a:lnSpc>
              <a:spcBef>
                <a:spcPts val="844"/>
              </a:spcBef>
            </a:pPr>
            <a:r>
              <a:rPr sz="1600" spc="-35" dirty="0">
                <a:solidFill>
                  <a:srgbClr val="FFFFFF"/>
                </a:solidFill>
                <a:latin typeface="AvenirNext-Medium"/>
                <a:cs typeface="AvenirNext-Medium"/>
              </a:rPr>
              <a:t>Whether</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playing,</a:t>
            </a:r>
            <a:r>
              <a:rPr sz="1600" spc="-105" dirty="0">
                <a:solidFill>
                  <a:srgbClr val="FFFFFF"/>
                </a:solidFill>
                <a:latin typeface="AvenirNext-Medium"/>
                <a:cs typeface="AvenirNext-Medium"/>
              </a:rPr>
              <a:t> </a:t>
            </a:r>
            <a:r>
              <a:rPr sz="1600" spc="-35" dirty="0">
                <a:solidFill>
                  <a:srgbClr val="FFFFFF"/>
                </a:solidFill>
                <a:latin typeface="AvenirNext-Medium"/>
                <a:cs typeface="AvenirNext-Medium"/>
              </a:rPr>
              <a:t>delivering</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or</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supporting</a:t>
            </a:r>
            <a:r>
              <a:rPr sz="1600" spc="-50" dirty="0">
                <a:solidFill>
                  <a:srgbClr val="FFFFFF"/>
                </a:solidFill>
                <a:latin typeface="AvenirNext-Medium"/>
                <a:cs typeface="AvenirNext-Medium"/>
              </a:rPr>
              <a:t> </a:t>
            </a:r>
            <a:r>
              <a:rPr sz="1600" spc="-40" dirty="0">
                <a:solidFill>
                  <a:srgbClr val="FFFFFF"/>
                </a:solidFill>
                <a:latin typeface="AvenirNext-Medium"/>
                <a:cs typeface="AvenirNext-Medium"/>
              </a:rPr>
              <a:t>cricket,</a:t>
            </a:r>
            <a:r>
              <a:rPr sz="1600" spc="-105" dirty="0">
                <a:solidFill>
                  <a:srgbClr val="FFFFFF"/>
                </a:solidFill>
                <a:latin typeface="AvenirNext-Medium"/>
                <a:cs typeface="AvenirNext-Medium"/>
              </a:rPr>
              <a:t> </a:t>
            </a:r>
            <a:r>
              <a:rPr sz="1600" spc="-35" dirty="0">
                <a:solidFill>
                  <a:srgbClr val="FFFFFF"/>
                </a:solidFill>
                <a:latin typeface="AvenirNext-Medium"/>
                <a:cs typeface="AvenirNext-Medium"/>
              </a:rPr>
              <a:t>together</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50" dirty="0">
                <a:solidFill>
                  <a:srgbClr val="FFFFFF"/>
                </a:solidFill>
                <a:latin typeface="AvenirNext-Medium"/>
                <a:cs typeface="AvenirNext-Medium"/>
              </a:rPr>
              <a:t> </a:t>
            </a:r>
            <a:r>
              <a:rPr sz="1600" spc="-20" dirty="0">
                <a:solidFill>
                  <a:srgbClr val="FFFFFF"/>
                </a:solidFill>
                <a:latin typeface="AvenirNext-Medium"/>
                <a:cs typeface="AvenirNext-Medium"/>
              </a:rPr>
              <a:t>all</a:t>
            </a:r>
            <a:r>
              <a:rPr sz="1600" spc="-55" dirty="0">
                <a:solidFill>
                  <a:srgbClr val="FFFFFF"/>
                </a:solidFill>
                <a:latin typeface="AvenirNext-Medium"/>
                <a:cs typeface="AvenirNext-Medium"/>
              </a:rPr>
              <a:t> </a:t>
            </a:r>
            <a:r>
              <a:rPr sz="1600" spc="-25" dirty="0">
                <a:solidFill>
                  <a:srgbClr val="FFFFFF"/>
                </a:solidFill>
                <a:latin typeface="AvenirNext-Medium"/>
                <a:cs typeface="AvenirNext-Medium"/>
              </a:rPr>
              <a:t>have</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0" dirty="0">
                <a:solidFill>
                  <a:srgbClr val="FFFFFF"/>
                </a:solidFill>
                <a:latin typeface="AvenirNext-Medium"/>
                <a:cs typeface="AvenirNext-Medium"/>
              </a:rPr>
              <a:t> </a:t>
            </a:r>
            <a:r>
              <a:rPr sz="1600" spc="-35" dirty="0">
                <a:solidFill>
                  <a:srgbClr val="FFFFFF"/>
                </a:solidFill>
                <a:latin typeface="AvenirNext-Medium"/>
                <a:cs typeface="AvenirNext-Medium"/>
              </a:rPr>
              <a:t>role</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0" dirty="0">
                <a:solidFill>
                  <a:srgbClr val="FFFFFF"/>
                </a:solidFill>
                <a:latin typeface="AvenirNext-Medium"/>
                <a:cs typeface="AvenirNext-Medium"/>
              </a:rPr>
              <a:t> </a:t>
            </a:r>
            <a:r>
              <a:rPr sz="1600" spc="-25" dirty="0">
                <a:solidFill>
                  <a:srgbClr val="FFFFFF"/>
                </a:solidFill>
                <a:latin typeface="AvenirNext-Medium"/>
                <a:cs typeface="AvenirNext-Medium"/>
              </a:rPr>
              <a:t>play</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50" dirty="0">
                <a:solidFill>
                  <a:srgbClr val="FFFFFF"/>
                </a:solidFill>
                <a:latin typeface="AvenirNext-Medium"/>
                <a:cs typeface="AvenirNext-Medium"/>
              </a:rPr>
              <a:t> </a:t>
            </a:r>
            <a:r>
              <a:rPr sz="1600" b="1" spc="-40" dirty="0">
                <a:solidFill>
                  <a:srgbClr val="FFFFFF"/>
                </a:solidFill>
                <a:latin typeface="Avenir Next"/>
                <a:cs typeface="Avenir Next"/>
              </a:rPr>
              <a:t>Raising</a:t>
            </a:r>
            <a:r>
              <a:rPr sz="1600" b="1" spc="-95" dirty="0">
                <a:solidFill>
                  <a:srgbClr val="FFFFFF"/>
                </a:solidFill>
                <a:latin typeface="Avenir Next"/>
                <a:cs typeface="Avenir Next"/>
              </a:rPr>
              <a:t> </a:t>
            </a:r>
            <a:r>
              <a:rPr sz="1600" b="1" spc="-40" dirty="0">
                <a:solidFill>
                  <a:srgbClr val="FFFFFF"/>
                </a:solidFill>
                <a:latin typeface="Avenir Next"/>
                <a:cs typeface="Avenir Next"/>
              </a:rPr>
              <a:t>The</a:t>
            </a:r>
            <a:r>
              <a:rPr sz="1600" b="1" spc="-50" dirty="0">
                <a:solidFill>
                  <a:srgbClr val="FFFFFF"/>
                </a:solidFill>
                <a:latin typeface="Avenir Next"/>
                <a:cs typeface="Avenir Next"/>
              </a:rPr>
              <a:t> </a:t>
            </a:r>
            <a:r>
              <a:rPr sz="1600" b="1" spc="-10" dirty="0">
                <a:solidFill>
                  <a:srgbClr val="FFFFFF"/>
                </a:solidFill>
                <a:latin typeface="Avenir Next"/>
                <a:cs typeface="Avenir Next"/>
              </a:rPr>
              <a:t>Game</a:t>
            </a:r>
            <a:r>
              <a:rPr sz="1600" spc="-10" dirty="0">
                <a:solidFill>
                  <a:srgbClr val="FFFFFF"/>
                </a:solidFill>
                <a:latin typeface="AvenirNext-Medium"/>
                <a:cs typeface="AvenirNext-Medium"/>
              </a:rPr>
              <a:t>.</a:t>
            </a:r>
            <a:endParaRPr sz="1600" dirty="0">
              <a:latin typeface="AvenirNext-Medium"/>
              <a:cs typeface="AvenirNext-Medium"/>
            </a:endParaRPr>
          </a:p>
        </p:txBody>
      </p:sp>
      <p:sp>
        <p:nvSpPr>
          <p:cNvPr id="5" name="object 5"/>
          <p:cNvSpPr txBox="1">
            <a:spLocks noGrp="1"/>
          </p:cNvSpPr>
          <p:nvPr>
            <p:ph type="title"/>
          </p:nvPr>
        </p:nvSpPr>
        <p:spPr>
          <a:xfrm>
            <a:off x="3546254" y="599396"/>
            <a:ext cx="4427855" cy="924560"/>
          </a:xfrm>
          <a:prstGeom prst="rect">
            <a:avLst/>
          </a:prstGeom>
        </p:spPr>
        <p:txBody>
          <a:bodyPr vert="horz" wrap="square" lIns="0" tIns="12700" rIns="0" bIns="0" rtlCol="0">
            <a:spAutoFit/>
          </a:bodyPr>
          <a:lstStyle/>
          <a:p>
            <a:pPr marL="12700">
              <a:lnSpc>
                <a:spcPct val="100000"/>
              </a:lnSpc>
              <a:spcBef>
                <a:spcPts val="100"/>
              </a:spcBef>
            </a:pPr>
            <a:r>
              <a:rPr sz="5900" spc="-80" dirty="0">
                <a:solidFill>
                  <a:srgbClr val="EE2E62"/>
                </a:solidFill>
              </a:rPr>
              <a:t>MANIFESTO</a:t>
            </a:r>
            <a:endParaRPr sz="5900"/>
          </a:p>
        </p:txBody>
      </p:sp>
      <p:grpSp>
        <p:nvGrpSpPr>
          <p:cNvPr id="6" name="object 6" descr="Pink Raising The Game logo"/>
          <p:cNvGrpSpPr/>
          <p:nvPr/>
        </p:nvGrpSpPr>
        <p:grpSpPr>
          <a:xfrm>
            <a:off x="10297020" y="5773630"/>
            <a:ext cx="1001394" cy="481330"/>
            <a:chOff x="10297020" y="5773630"/>
            <a:chExt cx="1001394" cy="481330"/>
          </a:xfrm>
        </p:grpSpPr>
        <p:pic>
          <p:nvPicPr>
            <p:cNvPr id="7" name="object 7"/>
            <p:cNvPicPr/>
            <p:nvPr/>
          </p:nvPicPr>
          <p:blipFill>
            <a:blip r:embed="rId2" cstate="print"/>
            <a:stretch>
              <a:fillRect/>
            </a:stretch>
          </p:blipFill>
          <p:spPr>
            <a:xfrm>
              <a:off x="10297449" y="6015689"/>
              <a:ext cx="108927" cy="238556"/>
            </a:xfrm>
            <a:prstGeom prst="rect">
              <a:avLst/>
            </a:prstGeom>
          </p:spPr>
        </p:pic>
        <p:sp>
          <p:nvSpPr>
            <p:cNvPr id="8" name="object 8"/>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EE2E62"/>
            </a:solidFill>
          </p:spPr>
          <p:txBody>
            <a:bodyPr wrap="square" lIns="0" tIns="0" rIns="0" bIns="0" rtlCol="0"/>
            <a:lstStyle/>
            <a:p>
              <a:endParaRPr/>
            </a:p>
          </p:txBody>
        </p:sp>
        <p:pic>
          <p:nvPicPr>
            <p:cNvPr id="9" name="object 9"/>
            <p:cNvPicPr/>
            <p:nvPr/>
          </p:nvPicPr>
          <p:blipFill>
            <a:blip r:embed="rId3" cstate="print"/>
            <a:stretch>
              <a:fillRect/>
            </a:stretch>
          </p:blipFill>
          <p:spPr>
            <a:xfrm>
              <a:off x="10633972" y="6016904"/>
              <a:ext cx="224116" cy="234187"/>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799957" y="0"/>
            <a:ext cx="7920355" cy="6480175"/>
          </a:xfrm>
          <a:custGeom>
            <a:avLst/>
            <a:gdLst/>
            <a:ahLst/>
            <a:cxnLst/>
            <a:rect l="l" t="t" r="r" b="b"/>
            <a:pathLst>
              <a:path w="7920355" h="6480175">
                <a:moveTo>
                  <a:pt x="4917488" y="0"/>
                </a:moveTo>
                <a:lnTo>
                  <a:pt x="3002445" y="0"/>
                </a:lnTo>
                <a:lnTo>
                  <a:pt x="0" y="6479997"/>
                </a:lnTo>
                <a:lnTo>
                  <a:pt x="2003225" y="6479997"/>
                </a:lnTo>
                <a:lnTo>
                  <a:pt x="2293875" y="5831775"/>
                </a:lnTo>
                <a:lnTo>
                  <a:pt x="3583356" y="5831775"/>
                </a:lnTo>
                <a:lnTo>
                  <a:pt x="3580651" y="4159464"/>
                </a:lnTo>
                <a:lnTo>
                  <a:pt x="3028900" y="4159464"/>
                </a:lnTo>
                <a:lnTo>
                  <a:pt x="3947796" y="2130385"/>
                </a:lnTo>
                <a:lnTo>
                  <a:pt x="5904631" y="2130385"/>
                </a:lnTo>
                <a:lnTo>
                  <a:pt x="4917488" y="0"/>
                </a:lnTo>
                <a:close/>
              </a:path>
              <a:path w="7920355" h="6480175">
                <a:moveTo>
                  <a:pt x="5904631" y="2130385"/>
                </a:moveTo>
                <a:lnTo>
                  <a:pt x="3960051" y="2130385"/>
                </a:lnTo>
                <a:lnTo>
                  <a:pt x="4891190" y="4159464"/>
                </a:lnTo>
                <a:lnTo>
                  <a:pt x="4332402" y="4159464"/>
                </a:lnTo>
                <a:lnTo>
                  <a:pt x="4331640" y="5831775"/>
                </a:lnTo>
                <a:lnTo>
                  <a:pt x="5626215" y="5831775"/>
                </a:lnTo>
                <a:lnTo>
                  <a:pt x="5920542" y="6479997"/>
                </a:lnTo>
                <a:lnTo>
                  <a:pt x="7920083" y="6479997"/>
                </a:lnTo>
                <a:lnTo>
                  <a:pt x="5904631" y="2130385"/>
                </a:lnTo>
                <a:close/>
              </a:path>
            </a:pathLst>
          </a:custGeom>
          <a:solidFill>
            <a:srgbClr val="E6E0E8"/>
          </a:solidFill>
        </p:spPr>
        <p:txBody>
          <a:bodyPr wrap="square" lIns="0" tIns="0" rIns="0" bIns="0" rtlCol="0"/>
          <a:lstStyle/>
          <a:p>
            <a:endParaRPr/>
          </a:p>
        </p:txBody>
      </p:sp>
      <p:sp>
        <p:nvSpPr>
          <p:cNvPr id="3" name="object 3"/>
          <p:cNvSpPr txBox="1"/>
          <p:nvPr/>
        </p:nvSpPr>
        <p:spPr>
          <a:xfrm>
            <a:off x="3551299" y="1509655"/>
            <a:ext cx="7111365" cy="4186554"/>
          </a:xfrm>
          <a:prstGeom prst="rect">
            <a:avLst/>
          </a:prstGeom>
        </p:spPr>
        <p:txBody>
          <a:bodyPr vert="horz" wrap="square" lIns="0" tIns="12700" rIns="0" bIns="0" rtlCol="0">
            <a:spAutoFit/>
          </a:bodyPr>
          <a:lstStyle/>
          <a:p>
            <a:pPr marL="12700" marR="67945">
              <a:lnSpc>
                <a:spcPct val="114599"/>
              </a:lnSpc>
              <a:spcBef>
                <a:spcPts val="100"/>
              </a:spcBef>
            </a:pPr>
            <a:r>
              <a:rPr sz="1600" spc="-30" dirty="0">
                <a:solidFill>
                  <a:srgbClr val="5F3075"/>
                </a:solidFill>
                <a:latin typeface="AvenirNext-Medium"/>
                <a:cs typeface="AvenirNext-Medium"/>
              </a:rPr>
              <a:t>Means</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continuous,</a:t>
            </a:r>
            <a:r>
              <a:rPr sz="1600" spc="-100" dirty="0">
                <a:solidFill>
                  <a:srgbClr val="5F3075"/>
                </a:solidFill>
                <a:latin typeface="AvenirNext-Medium"/>
                <a:cs typeface="AvenirNext-Medium"/>
              </a:rPr>
              <a:t> </a:t>
            </a:r>
            <a:r>
              <a:rPr sz="1600" spc="-35" dirty="0">
                <a:solidFill>
                  <a:srgbClr val="5F3075"/>
                </a:solidFill>
                <a:latin typeface="AvenirNext-Medium"/>
                <a:cs typeface="AvenirNext-Medium"/>
              </a:rPr>
              <a:t>collective</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improvement,</a:t>
            </a:r>
            <a:r>
              <a:rPr sz="1600" spc="-100" dirty="0">
                <a:solidFill>
                  <a:srgbClr val="5F3075"/>
                </a:solidFill>
                <a:latin typeface="AvenirNext-Medium"/>
                <a:cs typeface="AvenirNext-Medium"/>
              </a:rPr>
              <a:t> </a:t>
            </a:r>
            <a:r>
              <a:rPr sz="1600" spc="-35" dirty="0">
                <a:solidFill>
                  <a:srgbClr val="5F3075"/>
                </a:solidFill>
                <a:latin typeface="AvenirNext-Medium"/>
                <a:cs typeface="AvenirNext-Medium"/>
              </a:rPr>
              <a:t>because</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there</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always</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do </a:t>
            </a:r>
            <a:r>
              <a:rPr sz="1600" dirty="0">
                <a:solidFill>
                  <a:srgbClr val="5F3075"/>
                </a:solidFill>
                <a:latin typeface="AvenirNext-Medium"/>
                <a:cs typeface="AvenirNext-Medium"/>
              </a:rPr>
              <a:t>in</a:t>
            </a:r>
            <a:r>
              <a:rPr sz="1600" spc="-95" dirty="0">
                <a:solidFill>
                  <a:srgbClr val="5F3075"/>
                </a:solidFill>
                <a:latin typeface="AvenirNext-Medium"/>
                <a:cs typeface="AvenirNext-Medium"/>
              </a:rPr>
              <a:t> </a:t>
            </a:r>
            <a:r>
              <a:rPr sz="1600" spc="-25" dirty="0">
                <a:solidFill>
                  <a:srgbClr val="5F3075"/>
                </a:solidFill>
                <a:latin typeface="AvenirNext-Medium"/>
                <a:cs typeface="AvenirNext-Medium"/>
              </a:rPr>
              <a:t>this</a:t>
            </a:r>
            <a:r>
              <a:rPr sz="1600" spc="-75" dirty="0">
                <a:solidFill>
                  <a:srgbClr val="5F3075"/>
                </a:solidFill>
                <a:latin typeface="AvenirNext-Medium"/>
                <a:cs typeface="AvenirNext-Medium"/>
              </a:rPr>
              <a:t> </a:t>
            </a:r>
            <a:r>
              <a:rPr sz="1600" spc="-10" dirty="0">
                <a:solidFill>
                  <a:srgbClr val="5F3075"/>
                </a:solidFill>
                <a:latin typeface="AvenirNext-Medium"/>
                <a:cs typeface="AvenirNext-Medium"/>
              </a:rPr>
              <a:t>space.</a:t>
            </a:r>
            <a:endParaRPr sz="1600" dirty="0">
              <a:latin typeface="AvenirNext-Medium"/>
              <a:cs typeface="AvenirNext-Medium"/>
            </a:endParaRPr>
          </a:p>
          <a:p>
            <a:pPr marL="12700" marR="5080">
              <a:lnSpc>
                <a:spcPct val="114599"/>
              </a:lnSpc>
              <a:spcBef>
                <a:spcPts val="565"/>
              </a:spcBef>
            </a:pPr>
            <a:r>
              <a:rPr sz="1600" spc="-40" dirty="0">
                <a:solidFill>
                  <a:srgbClr val="5F3075"/>
                </a:solidFill>
                <a:latin typeface="AvenirNext-Medium"/>
                <a:cs typeface="AvenirNext-Medium"/>
              </a:rPr>
              <a:t>There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will</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always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ways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improve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better</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serve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our</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people,</a:t>
            </a:r>
            <a:r>
              <a:rPr sz="1600" spc="-114" dirty="0">
                <a:solidFill>
                  <a:srgbClr val="5F3075"/>
                </a:solidFill>
                <a:latin typeface="AvenirNext-Medium"/>
                <a:cs typeface="AvenirNext-Medium"/>
              </a:rPr>
              <a:t> </a:t>
            </a:r>
            <a:r>
              <a:rPr sz="1600" spc="-40" dirty="0">
                <a:solidFill>
                  <a:srgbClr val="5F3075"/>
                </a:solidFill>
                <a:latin typeface="AvenirNext-Medium"/>
                <a:cs typeface="AvenirNext-Medium"/>
              </a:rPr>
              <a:t>players,</a:t>
            </a:r>
            <a:r>
              <a:rPr sz="1600" spc="-110" dirty="0">
                <a:solidFill>
                  <a:srgbClr val="5F3075"/>
                </a:solidFill>
                <a:latin typeface="AvenirNext-Medium"/>
                <a:cs typeface="AvenirNext-Medium"/>
              </a:rPr>
              <a:t> </a:t>
            </a:r>
            <a:r>
              <a:rPr sz="1600" spc="-10" dirty="0">
                <a:solidFill>
                  <a:srgbClr val="5F3075"/>
                </a:solidFill>
                <a:latin typeface="AvenirNext-Medium"/>
                <a:cs typeface="AvenirNext-Medium"/>
              </a:rPr>
              <a:t>fans, </a:t>
            </a:r>
            <a:r>
              <a:rPr sz="1600" spc="-40" dirty="0">
                <a:solidFill>
                  <a:srgbClr val="5F3075"/>
                </a:solidFill>
                <a:latin typeface="AvenirNext-Medium"/>
                <a:cs typeface="AvenirNext-Medium"/>
              </a:rPr>
              <a:t>volunteers,</a:t>
            </a:r>
            <a:r>
              <a:rPr sz="1600" spc="-105" dirty="0">
                <a:solidFill>
                  <a:srgbClr val="5F3075"/>
                </a:solidFill>
                <a:latin typeface="AvenirNext-Medium"/>
                <a:cs typeface="AvenirNext-Medium"/>
              </a:rPr>
              <a:t> </a:t>
            </a:r>
            <a:r>
              <a:rPr sz="1600" spc="-40" dirty="0">
                <a:solidFill>
                  <a:srgbClr val="5F3075"/>
                </a:solidFill>
                <a:latin typeface="AvenirNext-Medium"/>
                <a:cs typeface="AvenirNext-Medium"/>
              </a:rPr>
              <a:t>supporters</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spc="-30" dirty="0">
                <a:solidFill>
                  <a:srgbClr val="5F3075"/>
                </a:solidFill>
                <a:latin typeface="AvenirNext-Medium"/>
                <a:cs typeface="AvenirNext-Medium"/>
              </a:rPr>
              <a:t>wider</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public</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game,</a:t>
            </a:r>
            <a:r>
              <a:rPr sz="1600" spc="-105"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society</a:t>
            </a:r>
            <a:r>
              <a:rPr sz="1600" spc="-50" dirty="0">
                <a:solidFill>
                  <a:srgbClr val="5F3075"/>
                </a:solidFill>
                <a:latin typeface="AvenirNext-Medium"/>
                <a:cs typeface="AvenirNext-Medium"/>
              </a:rPr>
              <a:t> </a:t>
            </a:r>
            <a:r>
              <a:rPr sz="1600" spc="-10" dirty="0">
                <a:solidFill>
                  <a:srgbClr val="5F3075"/>
                </a:solidFill>
                <a:latin typeface="AvenirNext-Medium"/>
                <a:cs typeface="AvenirNext-Medium"/>
              </a:rPr>
              <a:t>evolves.</a:t>
            </a:r>
            <a:endParaRPr sz="1600" dirty="0">
              <a:latin typeface="AvenirNext-Medium"/>
              <a:cs typeface="AvenirNext-Medium"/>
            </a:endParaRPr>
          </a:p>
          <a:p>
            <a:pPr marL="12700" marR="601980">
              <a:lnSpc>
                <a:spcPct val="114599"/>
              </a:lnSpc>
              <a:spcBef>
                <a:spcPts val="565"/>
              </a:spcBef>
            </a:pPr>
            <a:r>
              <a:rPr sz="1600" dirty="0">
                <a:solidFill>
                  <a:srgbClr val="5F3075"/>
                </a:solidFill>
                <a:latin typeface="AvenirNext-Medium"/>
                <a:cs typeface="AvenirNext-Medium"/>
              </a:rPr>
              <a:t>It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also</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word</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suggests</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action</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accountability</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EDI</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crucial</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in </a:t>
            </a:r>
            <a:r>
              <a:rPr sz="1600" spc="-30" dirty="0">
                <a:solidFill>
                  <a:srgbClr val="5F3075"/>
                </a:solidFill>
                <a:latin typeface="AvenirNext-Medium"/>
                <a:cs typeface="AvenirNext-Medium"/>
              </a:rPr>
              <a:t>making</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more</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people</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feel</a:t>
            </a:r>
            <a:r>
              <a:rPr sz="1600" spc="-70" dirty="0">
                <a:solidFill>
                  <a:srgbClr val="5F3075"/>
                </a:solidFill>
                <a:latin typeface="AvenirNext-Medium"/>
                <a:cs typeface="AvenirNext-Medium"/>
              </a:rPr>
              <a:t> </a:t>
            </a:r>
            <a:r>
              <a:rPr sz="1600" spc="-4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game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me’.</a:t>
            </a:r>
            <a:endParaRPr sz="1600" dirty="0">
              <a:latin typeface="AvenirNext-Medium"/>
              <a:cs typeface="AvenirNext-Medium"/>
            </a:endParaRPr>
          </a:p>
          <a:p>
            <a:pPr marL="12700" marR="478155" algn="just">
              <a:lnSpc>
                <a:spcPct val="114599"/>
              </a:lnSpc>
              <a:spcBef>
                <a:spcPts val="1895"/>
              </a:spcBef>
            </a:pPr>
            <a:r>
              <a:rPr sz="1600" spc="-30" dirty="0">
                <a:solidFill>
                  <a:srgbClr val="5F3075"/>
                </a:solidFill>
                <a:latin typeface="AvenirNext-Medium"/>
                <a:cs typeface="AvenirNext-Medium"/>
              </a:rPr>
              <a:t>Means</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80" dirty="0">
                <a:solidFill>
                  <a:srgbClr val="5F3075"/>
                </a:solidFill>
                <a:latin typeface="AvenirNext-Medium"/>
                <a:cs typeface="AvenirNext-Medium"/>
              </a:rPr>
              <a:t> </a:t>
            </a:r>
            <a:r>
              <a:rPr sz="1600" spc="-40" dirty="0">
                <a:solidFill>
                  <a:srgbClr val="5F3075"/>
                </a:solidFill>
                <a:latin typeface="AvenirNext-Medium"/>
                <a:cs typeface="AvenirNext-Medium"/>
              </a:rPr>
              <a:t>ECB,</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network</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80" dirty="0">
                <a:solidFill>
                  <a:srgbClr val="5F3075"/>
                </a:solidFill>
                <a:latin typeface="AvenirNext-Medium"/>
                <a:cs typeface="AvenirNext-Medium"/>
              </a:rPr>
              <a:t> </a:t>
            </a:r>
            <a:r>
              <a:rPr sz="1600" spc="-40" dirty="0">
                <a:solidFill>
                  <a:srgbClr val="5F3075"/>
                </a:solidFill>
                <a:latin typeface="AvenirNext-Medium"/>
                <a:cs typeface="AvenirNext-Medium"/>
              </a:rPr>
              <a:t>stakeholders</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time,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extending</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fans, </a:t>
            </a:r>
            <a:r>
              <a:rPr sz="1600" spc="-40" dirty="0">
                <a:solidFill>
                  <a:srgbClr val="5F3075"/>
                </a:solidFill>
                <a:latin typeface="AvenirNext-Medium"/>
                <a:cs typeface="AvenirNext-Medium"/>
              </a:rPr>
              <a:t>viewers,</a:t>
            </a:r>
            <a:r>
              <a:rPr sz="1600" spc="-60" dirty="0">
                <a:solidFill>
                  <a:srgbClr val="5F3075"/>
                </a:solidFill>
                <a:latin typeface="AvenirNext-Medium"/>
                <a:cs typeface="AvenirNext-Medium"/>
              </a:rPr>
              <a:t> </a:t>
            </a:r>
            <a:r>
              <a:rPr sz="1600" spc="-45" dirty="0">
                <a:solidFill>
                  <a:srgbClr val="5F3075"/>
                </a:solidFill>
                <a:latin typeface="AvenirNext-Medium"/>
                <a:cs typeface="AvenirNext-Medium"/>
              </a:rPr>
              <a:t>recreational</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players</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etc)</a:t>
            </a:r>
            <a:r>
              <a:rPr sz="1600" spc="-75" dirty="0">
                <a:solidFill>
                  <a:srgbClr val="5F3075"/>
                </a:solidFill>
                <a:latin typeface="AvenirNext-Medium"/>
                <a:cs typeface="AvenirNext-Medium"/>
              </a:rPr>
              <a:t> </a:t>
            </a:r>
            <a:r>
              <a:rPr sz="1600" spc="-20" dirty="0">
                <a:solidFill>
                  <a:srgbClr val="5F3075"/>
                </a:solidFill>
                <a:latin typeface="AvenirNext-Medium"/>
                <a:cs typeface="AvenirNext-Medium"/>
              </a:rPr>
              <a:t>who</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can</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all</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play</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positive</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role</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our</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EDI </a:t>
            </a:r>
            <a:r>
              <a:rPr sz="1600" spc="-40" dirty="0">
                <a:solidFill>
                  <a:srgbClr val="5F3075"/>
                </a:solidFill>
                <a:latin typeface="AvenirNext-Medium"/>
                <a:cs typeface="AvenirNext-Medium"/>
              </a:rPr>
              <a:t>efforts</a:t>
            </a:r>
            <a:r>
              <a:rPr sz="1600" spc="-7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helping</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more</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people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feel</a:t>
            </a:r>
            <a:r>
              <a:rPr sz="1600" spc="-65" dirty="0">
                <a:solidFill>
                  <a:srgbClr val="5F3075"/>
                </a:solidFill>
                <a:latin typeface="AvenirNext-Medium"/>
                <a:cs typeface="AvenirNext-Medium"/>
              </a:rPr>
              <a:t> </a:t>
            </a:r>
            <a:r>
              <a:rPr sz="1600" spc="-4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game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me’.</a:t>
            </a:r>
            <a:endParaRPr sz="1600" dirty="0">
              <a:latin typeface="AvenirNext-Medium"/>
              <a:cs typeface="AvenirNext-Medium"/>
            </a:endParaRPr>
          </a:p>
          <a:p>
            <a:pPr marL="12700" marR="283845">
              <a:lnSpc>
                <a:spcPct val="114599"/>
              </a:lnSpc>
              <a:spcBef>
                <a:spcPts val="565"/>
              </a:spcBef>
            </a:pPr>
            <a:r>
              <a:rPr sz="1600" b="1" spc="-40" dirty="0">
                <a:solidFill>
                  <a:srgbClr val="5F3075"/>
                </a:solidFill>
                <a:latin typeface="Avenir Next"/>
                <a:cs typeface="Avenir Next"/>
              </a:rPr>
              <a:t>Raising</a:t>
            </a:r>
            <a:r>
              <a:rPr sz="1600" b="1" spc="-105" dirty="0">
                <a:solidFill>
                  <a:srgbClr val="5F3075"/>
                </a:solidFill>
                <a:latin typeface="Avenir Next"/>
                <a:cs typeface="Avenir Next"/>
              </a:rPr>
              <a:t> </a:t>
            </a:r>
            <a:r>
              <a:rPr sz="1600" b="1" spc="-40" dirty="0">
                <a:solidFill>
                  <a:srgbClr val="5F3075"/>
                </a:solidFill>
                <a:latin typeface="Avenir Next"/>
                <a:cs typeface="Avenir Next"/>
              </a:rPr>
              <a:t>The</a:t>
            </a:r>
            <a:r>
              <a:rPr sz="1600" b="1" spc="-65" dirty="0">
                <a:solidFill>
                  <a:srgbClr val="5F3075"/>
                </a:solidFill>
                <a:latin typeface="Avenir Next"/>
                <a:cs typeface="Avenir Next"/>
              </a:rPr>
              <a:t> </a:t>
            </a:r>
            <a:r>
              <a:rPr sz="1600" b="1" spc="-25" dirty="0">
                <a:solidFill>
                  <a:srgbClr val="5F3075"/>
                </a:solidFill>
                <a:latin typeface="Avenir Next"/>
                <a:cs typeface="Avenir Next"/>
              </a:rPr>
              <a:t>Game</a:t>
            </a:r>
            <a:r>
              <a:rPr sz="1600" b="1" spc="-75" dirty="0">
                <a:solidFill>
                  <a:srgbClr val="5F3075"/>
                </a:solidFill>
                <a:latin typeface="Avenir Next"/>
                <a:cs typeface="Avenir Next"/>
              </a:rPr>
              <a:t> </a:t>
            </a:r>
            <a:r>
              <a:rPr sz="1600" spc="-20" dirty="0">
                <a:solidFill>
                  <a:srgbClr val="5F3075"/>
                </a:solidFill>
                <a:latin typeface="AvenirNext-Medium"/>
                <a:cs typeface="AvenirNext-Medium"/>
              </a:rPr>
              <a:t>can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used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singularly</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about</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ECB</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county</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65" dirty="0">
                <a:solidFill>
                  <a:srgbClr val="5F3075"/>
                </a:solidFill>
                <a:latin typeface="AvenirNext-Medium"/>
                <a:cs typeface="AvenirNext-Medium"/>
              </a:rPr>
              <a:t> </a:t>
            </a:r>
            <a:r>
              <a:rPr sz="1600" spc="-50" dirty="0">
                <a:solidFill>
                  <a:srgbClr val="5F3075"/>
                </a:solidFill>
                <a:latin typeface="AvenirNext-Medium"/>
                <a:cs typeface="AvenirNext-Medium"/>
              </a:rPr>
              <a:t>a </a:t>
            </a:r>
            <a:r>
              <a:rPr sz="1600" spc="-30" dirty="0">
                <a:solidFill>
                  <a:srgbClr val="5F3075"/>
                </a:solidFill>
                <a:latin typeface="AvenirNext-Medium"/>
                <a:cs typeface="AvenirNext-Medium"/>
              </a:rPr>
              <a:t>player</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official</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individual,</a:t>
            </a:r>
            <a:r>
              <a:rPr sz="1600" spc="-11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well</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about</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our</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shared,</a:t>
            </a:r>
            <a:r>
              <a:rPr sz="1600" spc="-110" dirty="0">
                <a:solidFill>
                  <a:srgbClr val="5F3075"/>
                </a:solidFill>
                <a:latin typeface="AvenirNext-Medium"/>
                <a:cs typeface="AvenirNext-Medium"/>
              </a:rPr>
              <a:t> </a:t>
            </a:r>
            <a:r>
              <a:rPr sz="1600" spc="-35" dirty="0">
                <a:solidFill>
                  <a:srgbClr val="5F3075"/>
                </a:solidFill>
                <a:latin typeface="AvenirNext-Medium"/>
                <a:cs typeface="AvenirNext-Medium"/>
              </a:rPr>
              <a:t>gamewide</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efforts.</a:t>
            </a:r>
            <a:endParaRPr sz="1600" dirty="0">
              <a:latin typeface="AvenirNext-Medium"/>
              <a:cs typeface="AvenirNext-Medium"/>
            </a:endParaRPr>
          </a:p>
          <a:p>
            <a:pPr marL="12700" marR="127635">
              <a:lnSpc>
                <a:spcPct val="114599"/>
              </a:lnSpc>
              <a:spcBef>
                <a:spcPts val="570"/>
              </a:spcBef>
            </a:pPr>
            <a:r>
              <a:rPr sz="1600" dirty="0">
                <a:solidFill>
                  <a:srgbClr val="5F3075"/>
                </a:solidFill>
                <a:latin typeface="AvenirNext-Medium"/>
                <a:cs typeface="AvenirNext-Medium"/>
              </a:rPr>
              <a:t>It</a:t>
            </a:r>
            <a:r>
              <a:rPr sz="1600" spc="-95" dirty="0">
                <a:solidFill>
                  <a:srgbClr val="5F3075"/>
                </a:solidFill>
                <a:latin typeface="AvenirNext-Medium"/>
                <a:cs typeface="AvenirNext-Medium"/>
              </a:rPr>
              <a:t> </a:t>
            </a:r>
            <a:r>
              <a:rPr sz="1600" spc="-20" dirty="0">
                <a:solidFill>
                  <a:srgbClr val="5F3075"/>
                </a:solidFill>
                <a:latin typeface="AvenirNext-Medium"/>
                <a:cs typeface="AvenirNext-Medium"/>
              </a:rPr>
              <a:t>can</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speak</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7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current</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family</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75" dirty="0">
                <a:solidFill>
                  <a:srgbClr val="5F3075"/>
                </a:solidFill>
                <a:latin typeface="AvenirNext-Medium"/>
                <a:cs typeface="AvenirNext-Medium"/>
              </a:rPr>
              <a:t> </a:t>
            </a:r>
            <a:r>
              <a:rPr sz="1600" spc="-25" dirty="0">
                <a:solidFill>
                  <a:srgbClr val="5F3075"/>
                </a:solidFill>
                <a:latin typeface="AvenirNext-Medium"/>
                <a:cs typeface="AvenirNext-Medium"/>
              </a:rPr>
              <a:t>show</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those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who</a:t>
            </a:r>
            <a:r>
              <a:rPr sz="1600" spc="-75" dirty="0">
                <a:solidFill>
                  <a:srgbClr val="5F3075"/>
                </a:solidFill>
                <a:latin typeface="AvenirNext-Medium"/>
                <a:cs typeface="AvenirNext-Medium"/>
              </a:rPr>
              <a:t> </a:t>
            </a:r>
            <a:r>
              <a:rPr sz="1600" spc="-25" dirty="0">
                <a:solidFill>
                  <a:srgbClr val="5F3075"/>
                </a:solidFill>
                <a:latin typeface="AvenirNext-Medium"/>
                <a:cs typeface="AvenirNext-Medium"/>
              </a:rPr>
              <a:t>have</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been</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made </a:t>
            </a:r>
            <a:r>
              <a:rPr sz="1600" dirty="0">
                <a:solidFill>
                  <a:srgbClr val="5F3075"/>
                </a:solidFill>
                <a:latin typeface="AvenirNext-Medium"/>
                <a:cs typeface="AvenirNext-Medium"/>
              </a:rPr>
              <a:t>to</a:t>
            </a:r>
            <a:r>
              <a:rPr sz="1600" spc="-100" dirty="0">
                <a:solidFill>
                  <a:srgbClr val="5F3075"/>
                </a:solidFill>
                <a:latin typeface="AvenirNext-Medium"/>
                <a:cs typeface="AvenirNext-Medium"/>
              </a:rPr>
              <a:t> </a:t>
            </a:r>
            <a:r>
              <a:rPr sz="1600" spc="-25" dirty="0">
                <a:solidFill>
                  <a:srgbClr val="5F3075"/>
                </a:solidFill>
                <a:latin typeface="AvenirNext-Medium"/>
                <a:cs typeface="AvenirNext-Medium"/>
              </a:rPr>
              <a:t>feel</a:t>
            </a:r>
            <a:r>
              <a:rPr sz="1600" spc="-75"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90" dirty="0">
                <a:solidFill>
                  <a:srgbClr val="5F3075"/>
                </a:solidFill>
                <a:latin typeface="AvenirNext-Medium"/>
                <a:cs typeface="AvenirNext-Medium"/>
              </a:rPr>
              <a:t> </a:t>
            </a:r>
            <a:r>
              <a:rPr sz="1600" spc="-20" dirty="0">
                <a:solidFill>
                  <a:srgbClr val="5F3075"/>
                </a:solidFill>
                <a:latin typeface="AvenirNext-Medium"/>
                <a:cs typeface="AvenirNext-Medium"/>
              </a:rPr>
              <a:t>not</a:t>
            </a:r>
            <a:r>
              <a:rPr sz="1600" spc="-80"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75" dirty="0">
                <a:solidFill>
                  <a:srgbClr val="5F3075"/>
                </a:solidFill>
                <a:latin typeface="AvenirNext-Medium"/>
                <a:cs typeface="AvenirNext-Medium"/>
              </a:rPr>
              <a:t> </a:t>
            </a:r>
            <a:r>
              <a:rPr sz="1600" spc="-25" dirty="0">
                <a:solidFill>
                  <a:srgbClr val="5F3075"/>
                </a:solidFill>
                <a:latin typeface="AvenirNext-Medium"/>
                <a:cs typeface="AvenirNext-Medium"/>
              </a:rPr>
              <a:t>them</a:t>
            </a:r>
            <a:r>
              <a:rPr sz="1600" spc="-75"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80" dirty="0">
                <a:solidFill>
                  <a:srgbClr val="5F3075"/>
                </a:solidFill>
                <a:latin typeface="AvenirNext-Medium"/>
                <a:cs typeface="AvenirNext-Medium"/>
              </a:rPr>
              <a:t> </a:t>
            </a:r>
            <a:r>
              <a:rPr sz="1600" spc="-25" dirty="0">
                <a:solidFill>
                  <a:srgbClr val="5F3075"/>
                </a:solidFill>
                <a:latin typeface="AvenirNext-Medium"/>
                <a:cs typeface="AvenirNext-Medium"/>
              </a:rPr>
              <a:t>game</a:t>
            </a:r>
            <a:r>
              <a:rPr sz="1600" spc="-7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75" dirty="0">
                <a:solidFill>
                  <a:srgbClr val="5F3075"/>
                </a:solidFill>
                <a:latin typeface="AvenirNext-Medium"/>
                <a:cs typeface="AvenirNext-Medium"/>
              </a:rPr>
              <a:t> </a:t>
            </a:r>
            <a:r>
              <a:rPr sz="1600" spc="-10" dirty="0">
                <a:solidFill>
                  <a:srgbClr val="5F3075"/>
                </a:solidFill>
                <a:latin typeface="AvenirNext-Medium"/>
                <a:cs typeface="AvenirNext-Medium"/>
              </a:rPr>
              <a:t>changing.</a:t>
            </a:r>
            <a:endParaRPr sz="1600" dirty="0">
              <a:latin typeface="AvenirNext-Medium"/>
              <a:cs typeface="AvenirNext-Medium"/>
            </a:endParaRPr>
          </a:p>
        </p:txBody>
      </p:sp>
      <p:grpSp>
        <p:nvGrpSpPr>
          <p:cNvPr id="4" name="object 4" descr="This graphic explains RAISING&#10; &#10;Means continuous, collective improvement, because there is always work to do in this space.&#10;There will always be ways to improve and better serve our people, players, fans, volunteers, supporters and the wider public as a game, as society evolves.&#10;It is also a word that suggests action and accountability on equity, diversity and inclusion (EDI) – crucial in making more people feel ‘cricket is a game for me’.&#10; &#10;And THE GAME &#10;Means the ECB, network and stakeholders (and, in time, extending to fans, viewers, recreational players etc) who can all play a positive role in our EDI efforts and helping more people feel ‘cricket is a game for me’.&#10;Raising The Game can be used singularly about the ECB or a county or a player or official or individual, as well as about our shared, gamewide efforts.&#10; &#10;It can speak to the current cricket family and show those who have been made to feel cricket is not for them that the game is changing.&#10;"/>
          <p:cNvGrpSpPr/>
          <p:nvPr/>
        </p:nvGrpSpPr>
        <p:grpSpPr>
          <a:xfrm>
            <a:off x="864000" y="2295618"/>
            <a:ext cx="9792335" cy="2402840"/>
            <a:chOff x="864000" y="2295618"/>
            <a:chExt cx="9792335" cy="2402840"/>
          </a:xfrm>
        </p:grpSpPr>
        <p:sp>
          <p:nvSpPr>
            <p:cNvPr id="5" name="object 5"/>
            <p:cNvSpPr/>
            <p:nvPr/>
          </p:nvSpPr>
          <p:spPr>
            <a:xfrm>
              <a:off x="863993" y="2295626"/>
              <a:ext cx="1983739" cy="2402840"/>
            </a:xfrm>
            <a:custGeom>
              <a:avLst/>
              <a:gdLst/>
              <a:ahLst/>
              <a:cxnLst/>
              <a:rect l="l" t="t" r="r" b="b"/>
              <a:pathLst>
                <a:path w="1983739" h="2402840">
                  <a:moveTo>
                    <a:pt x="221564" y="2312238"/>
                  </a:moveTo>
                  <a:lnTo>
                    <a:pt x="218795" y="2309634"/>
                  </a:lnTo>
                  <a:lnTo>
                    <a:pt x="51092" y="2309634"/>
                  </a:lnTo>
                  <a:lnTo>
                    <a:pt x="51092" y="2265007"/>
                  </a:lnTo>
                  <a:lnTo>
                    <a:pt x="48310" y="2262682"/>
                  </a:lnTo>
                  <a:lnTo>
                    <a:pt x="8547" y="2262682"/>
                  </a:lnTo>
                  <a:lnTo>
                    <a:pt x="5765" y="2265007"/>
                  </a:lnTo>
                  <a:lnTo>
                    <a:pt x="5765" y="2400046"/>
                  </a:lnTo>
                  <a:lnTo>
                    <a:pt x="8547" y="2402357"/>
                  </a:lnTo>
                  <a:lnTo>
                    <a:pt x="48310" y="2402357"/>
                  </a:lnTo>
                  <a:lnTo>
                    <a:pt x="51092" y="2400046"/>
                  </a:lnTo>
                  <a:lnTo>
                    <a:pt x="51092" y="2355418"/>
                  </a:lnTo>
                  <a:lnTo>
                    <a:pt x="218795" y="2355418"/>
                  </a:lnTo>
                  <a:lnTo>
                    <a:pt x="221564" y="2352814"/>
                  </a:lnTo>
                  <a:lnTo>
                    <a:pt x="221564" y="2312238"/>
                  </a:lnTo>
                  <a:close/>
                </a:path>
                <a:path w="1983739" h="2402840">
                  <a:moveTo>
                    <a:pt x="221564" y="2076945"/>
                  </a:moveTo>
                  <a:lnTo>
                    <a:pt x="218795" y="2074329"/>
                  </a:lnTo>
                  <a:lnTo>
                    <a:pt x="8547" y="2074329"/>
                  </a:lnTo>
                  <a:lnTo>
                    <a:pt x="5765" y="2076945"/>
                  </a:lnTo>
                  <a:lnTo>
                    <a:pt x="5765" y="2117509"/>
                  </a:lnTo>
                  <a:lnTo>
                    <a:pt x="8547" y="2119833"/>
                  </a:lnTo>
                  <a:lnTo>
                    <a:pt x="89319" y="2119833"/>
                  </a:lnTo>
                  <a:lnTo>
                    <a:pt x="89319" y="2202713"/>
                  </a:lnTo>
                  <a:lnTo>
                    <a:pt x="8547" y="2202713"/>
                  </a:lnTo>
                  <a:lnTo>
                    <a:pt x="5765" y="2205024"/>
                  </a:lnTo>
                  <a:lnTo>
                    <a:pt x="5765" y="2245601"/>
                  </a:lnTo>
                  <a:lnTo>
                    <a:pt x="8547" y="2248204"/>
                  </a:lnTo>
                  <a:lnTo>
                    <a:pt x="218795" y="2248204"/>
                  </a:lnTo>
                  <a:lnTo>
                    <a:pt x="221564" y="2245601"/>
                  </a:lnTo>
                  <a:lnTo>
                    <a:pt x="221564" y="2205024"/>
                  </a:lnTo>
                  <a:lnTo>
                    <a:pt x="218795" y="2202713"/>
                  </a:lnTo>
                  <a:lnTo>
                    <a:pt x="134632" y="2202713"/>
                  </a:lnTo>
                  <a:lnTo>
                    <a:pt x="134632" y="2119833"/>
                  </a:lnTo>
                  <a:lnTo>
                    <a:pt x="218795" y="2119833"/>
                  </a:lnTo>
                  <a:lnTo>
                    <a:pt x="221564" y="2117509"/>
                  </a:lnTo>
                  <a:lnTo>
                    <a:pt x="221564" y="2076945"/>
                  </a:lnTo>
                  <a:close/>
                </a:path>
                <a:path w="1983739" h="2402840">
                  <a:moveTo>
                    <a:pt x="221564" y="1932051"/>
                  </a:moveTo>
                  <a:lnTo>
                    <a:pt x="218795" y="1929739"/>
                  </a:lnTo>
                  <a:lnTo>
                    <a:pt x="179019" y="1929739"/>
                  </a:lnTo>
                  <a:lnTo>
                    <a:pt x="176250" y="1932051"/>
                  </a:lnTo>
                  <a:lnTo>
                    <a:pt x="176250" y="2015515"/>
                  </a:lnTo>
                  <a:lnTo>
                    <a:pt x="134632" y="2015515"/>
                  </a:lnTo>
                  <a:lnTo>
                    <a:pt x="134632" y="1946541"/>
                  </a:lnTo>
                  <a:lnTo>
                    <a:pt x="132168" y="1943938"/>
                  </a:lnTo>
                  <a:lnTo>
                    <a:pt x="92087" y="1943938"/>
                  </a:lnTo>
                  <a:lnTo>
                    <a:pt x="89319" y="1946541"/>
                  </a:lnTo>
                  <a:lnTo>
                    <a:pt x="89319" y="2015515"/>
                  </a:lnTo>
                  <a:lnTo>
                    <a:pt x="51092" y="2015515"/>
                  </a:lnTo>
                  <a:lnTo>
                    <a:pt x="51092" y="1932051"/>
                  </a:lnTo>
                  <a:lnTo>
                    <a:pt x="48310" y="1929739"/>
                  </a:lnTo>
                  <a:lnTo>
                    <a:pt x="8547" y="1929739"/>
                  </a:lnTo>
                  <a:lnTo>
                    <a:pt x="5765" y="1932051"/>
                  </a:lnTo>
                  <a:lnTo>
                    <a:pt x="5765" y="2058403"/>
                  </a:lnTo>
                  <a:lnTo>
                    <a:pt x="8547" y="2060714"/>
                  </a:lnTo>
                  <a:lnTo>
                    <a:pt x="218795" y="2060714"/>
                  </a:lnTo>
                  <a:lnTo>
                    <a:pt x="221564" y="2058403"/>
                  </a:lnTo>
                  <a:lnTo>
                    <a:pt x="221564" y="2015515"/>
                  </a:lnTo>
                  <a:lnTo>
                    <a:pt x="221564" y="1932051"/>
                  </a:lnTo>
                  <a:close/>
                </a:path>
                <a:path w="1983739" h="2402840">
                  <a:moveTo>
                    <a:pt x="308927" y="130263"/>
                  </a:moveTo>
                  <a:lnTo>
                    <a:pt x="300316" y="88188"/>
                  </a:lnTo>
                  <a:lnTo>
                    <a:pt x="272046" y="42291"/>
                  </a:lnTo>
                  <a:lnTo>
                    <a:pt x="232092" y="15570"/>
                  </a:lnTo>
                  <a:lnTo>
                    <a:pt x="219595" y="13068"/>
                  </a:lnTo>
                  <a:lnTo>
                    <a:pt x="219595" y="131991"/>
                  </a:lnTo>
                  <a:lnTo>
                    <a:pt x="216077" y="149402"/>
                  </a:lnTo>
                  <a:lnTo>
                    <a:pt x="206552" y="164122"/>
                  </a:lnTo>
                  <a:lnTo>
                    <a:pt x="192608" y="174307"/>
                  </a:lnTo>
                  <a:lnTo>
                    <a:pt x="175793" y="178104"/>
                  </a:lnTo>
                  <a:lnTo>
                    <a:pt x="90487" y="178104"/>
                  </a:lnTo>
                  <a:lnTo>
                    <a:pt x="90487" y="88188"/>
                  </a:lnTo>
                  <a:lnTo>
                    <a:pt x="175793" y="88188"/>
                  </a:lnTo>
                  <a:lnTo>
                    <a:pt x="192608" y="91630"/>
                  </a:lnTo>
                  <a:lnTo>
                    <a:pt x="206552" y="101015"/>
                  </a:lnTo>
                  <a:lnTo>
                    <a:pt x="216077" y="114935"/>
                  </a:lnTo>
                  <a:lnTo>
                    <a:pt x="219595" y="131991"/>
                  </a:lnTo>
                  <a:lnTo>
                    <a:pt x="219595" y="13068"/>
                  </a:lnTo>
                  <a:lnTo>
                    <a:pt x="183286" y="5765"/>
                  </a:lnTo>
                  <a:lnTo>
                    <a:pt x="4610" y="5765"/>
                  </a:lnTo>
                  <a:lnTo>
                    <a:pt x="0" y="10960"/>
                  </a:lnTo>
                  <a:lnTo>
                    <a:pt x="0" y="404037"/>
                  </a:lnTo>
                  <a:lnTo>
                    <a:pt x="4610" y="409219"/>
                  </a:lnTo>
                  <a:lnTo>
                    <a:pt x="85305" y="409219"/>
                  </a:lnTo>
                  <a:lnTo>
                    <a:pt x="90487" y="404037"/>
                  </a:lnTo>
                  <a:lnTo>
                    <a:pt x="90487" y="251294"/>
                  </a:lnTo>
                  <a:lnTo>
                    <a:pt x="130263" y="251294"/>
                  </a:lnTo>
                  <a:lnTo>
                    <a:pt x="208064" y="406336"/>
                  </a:lnTo>
                  <a:lnTo>
                    <a:pt x="211531" y="409219"/>
                  </a:lnTo>
                  <a:lnTo>
                    <a:pt x="302590" y="409219"/>
                  </a:lnTo>
                  <a:lnTo>
                    <a:pt x="306628" y="399999"/>
                  </a:lnTo>
                  <a:lnTo>
                    <a:pt x="226428" y="251294"/>
                  </a:lnTo>
                  <a:lnTo>
                    <a:pt x="223634" y="246113"/>
                  </a:lnTo>
                  <a:lnTo>
                    <a:pt x="258114" y="226961"/>
                  </a:lnTo>
                  <a:lnTo>
                    <a:pt x="285089" y="200507"/>
                  </a:lnTo>
                  <a:lnTo>
                    <a:pt x="297154" y="178104"/>
                  </a:lnTo>
                  <a:lnTo>
                    <a:pt x="302653" y="167894"/>
                  </a:lnTo>
                  <a:lnTo>
                    <a:pt x="308927" y="130263"/>
                  </a:lnTo>
                  <a:close/>
                </a:path>
                <a:path w="1983739" h="2402840">
                  <a:moveTo>
                    <a:pt x="660717" y="2351608"/>
                  </a:moveTo>
                  <a:lnTo>
                    <a:pt x="660514" y="2296464"/>
                  </a:lnTo>
                  <a:lnTo>
                    <a:pt x="660044" y="2169566"/>
                  </a:lnTo>
                  <a:lnTo>
                    <a:pt x="660044" y="2162911"/>
                  </a:lnTo>
                  <a:lnTo>
                    <a:pt x="654735" y="2156942"/>
                  </a:lnTo>
                  <a:lnTo>
                    <a:pt x="507225" y="2156942"/>
                  </a:lnTo>
                  <a:lnTo>
                    <a:pt x="501916" y="2162251"/>
                  </a:lnTo>
                  <a:lnTo>
                    <a:pt x="502005" y="2242070"/>
                  </a:lnTo>
                  <a:lnTo>
                    <a:pt x="507225" y="2247303"/>
                  </a:lnTo>
                  <a:lnTo>
                    <a:pt x="556399" y="2247303"/>
                  </a:lnTo>
                  <a:lnTo>
                    <a:pt x="556399" y="2285835"/>
                  </a:lnTo>
                  <a:lnTo>
                    <a:pt x="541451" y="2290864"/>
                  </a:lnTo>
                  <a:lnTo>
                    <a:pt x="526580" y="2294140"/>
                  </a:lnTo>
                  <a:lnTo>
                    <a:pt x="511835" y="2295918"/>
                  </a:lnTo>
                  <a:lnTo>
                    <a:pt x="497268" y="2296464"/>
                  </a:lnTo>
                  <a:lnTo>
                    <a:pt x="455777" y="2289657"/>
                  </a:lnTo>
                  <a:lnTo>
                    <a:pt x="419671" y="2270772"/>
                  </a:lnTo>
                  <a:lnTo>
                    <a:pt x="391160" y="2242070"/>
                  </a:lnTo>
                  <a:lnTo>
                    <a:pt x="372440" y="2205799"/>
                  </a:lnTo>
                  <a:lnTo>
                    <a:pt x="365709" y="2164245"/>
                  </a:lnTo>
                  <a:lnTo>
                    <a:pt x="372364" y="2122220"/>
                  </a:lnTo>
                  <a:lnTo>
                    <a:pt x="390918" y="2085428"/>
                  </a:lnTo>
                  <a:lnTo>
                    <a:pt x="419239" y="2056218"/>
                  </a:lnTo>
                  <a:lnTo>
                    <a:pt x="455180" y="2036965"/>
                  </a:lnTo>
                  <a:lnTo>
                    <a:pt x="496595" y="2030031"/>
                  </a:lnTo>
                  <a:lnTo>
                    <a:pt x="520382" y="2031746"/>
                  </a:lnTo>
                  <a:lnTo>
                    <a:pt x="542861" y="2037257"/>
                  </a:lnTo>
                  <a:lnTo>
                    <a:pt x="563968" y="2047125"/>
                  </a:lnTo>
                  <a:lnTo>
                    <a:pt x="588949" y="2065909"/>
                  </a:lnTo>
                  <a:lnTo>
                    <a:pt x="596265" y="2065909"/>
                  </a:lnTo>
                  <a:lnTo>
                    <a:pt x="601573" y="2061260"/>
                  </a:lnTo>
                  <a:lnTo>
                    <a:pt x="630936" y="2030031"/>
                  </a:lnTo>
                  <a:lnTo>
                    <a:pt x="654062" y="2005444"/>
                  </a:lnTo>
                  <a:lnTo>
                    <a:pt x="659384" y="2000135"/>
                  </a:lnTo>
                  <a:lnTo>
                    <a:pt x="658723" y="1992160"/>
                  </a:lnTo>
                  <a:lnTo>
                    <a:pt x="652741" y="1987511"/>
                  </a:lnTo>
                  <a:lnTo>
                    <a:pt x="616191" y="1961210"/>
                  </a:lnTo>
                  <a:lnTo>
                    <a:pt x="575665" y="1941576"/>
                  </a:lnTo>
                  <a:lnTo>
                    <a:pt x="533146" y="1929295"/>
                  </a:lnTo>
                  <a:lnTo>
                    <a:pt x="490626" y="1925053"/>
                  </a:lnTo>
                  <a:lnTo>
                    <a:pt x="442417" y="1929879"/>
                  </a:lnTo>
                  <a:lnTo>
                    <a:pt x="397573" y="1943735"/>
                  </a:lnTo>
                  <a:lnTo>
                    <a:pt x="357047" y="1965693"/>
                  </a:lnTo>
                  <a:lnTo>
                    <a:pt x="321779" y="1994814"/>
                  </a:lnTo>
                  <a:lnTo>
                    <a:pt x="292709" y="2030171"/>
                  </a:lnTo>
                  <a:lnTo>
                    <a:pt x="270776" y="2070811"/>
                  </a:lnTo>
                  <a:lnTo>
                    <a:pt x="256921" y="2115820"/>
                  </a:lnTo>
                  <a:lnTo>
                    <a:pt x="252095" y="2164245"/>
                  </a:lnTo>
                  <a:lnTo>
                    <a:pt x="256921" y="2212619"/>
                  </a:lnTo>
                  <a:lnTo>
                    <a:pt x="270776" y="2257463"/>
                  </a:lnTo>
                  <a:lnTo>
                    <a:pt x="292709" y="2297900"/>
                  </a:lnTo>
                  <a:lnTo>
                    <a:pt x="321779" y="2333002"/>
                  </a:lnTo>
                  <a:lnTo>
                    <a:pt x="357047" y="2361882"/>
                  </a:lnTo>
                  <a:lnTo>
                    <a:pt x="397573" y="2383625"/>
                  </a:lnTo>
                  <a:lnTo>
                    <a:pt x="442417" y="2397328"/>
                  </a:lnTo>
                  <a:lnTo>
                    <a:pt x="490626" y="2402103"/>
                  </a:lnTo>
                  <a:lnTo>
                    <a:pt x="557009" y="2395359"/>
                  </a:lnTo>
                  <a:lnTo>
                    <a:pt x="609130" y="2380513"/>
                  </a:lnTo>
                  <a:lnTo>
                    <a:pt x="655396" y="2358923"/>
                  </a:lnTo>
                  <a:lnTo>
                    <a:pt x="660717" y="2351608"/>
                  </a:lnTo>
                  <a:close/>
                </a:path>
                <a:path w="1983739" h="2402840">
                  <a:moveTo>
                    <a:pt x="705942" y="401726"/>
                  </a:moveTo>
                  <a:lnTo>
                    <a:pt x="702487" y="394233"/>
                  </a:lnTo>
                  <a:lnTo>
                    <a:pt x="681583" y="349275"/>
                  </a:lnTo>
                  <a:lnTo>
                    <a:pt x="645121" y="270891"/>
                  </a:lnTo>
                  <a:lnTo>
                    <a:pt x="600887" y="175793"/>
                  </a:lnTo>
                  <a:lnTo>
                    <a:pt x="553199" y="73253"/>
                  </a:lnTo>
                  <a:lnTo>
                    <a:pt x="553199" y="270891"/>
                  </a:lnTo>
                  <a:lnTo>
                    <a:pt x="465594" y="270891"/>
                  </a:lnTo>
                  <a:lnTo>
                    <a:pt x="508825" y="175793"/>
                  </a:lnTo>
                  <a:lnTo>
                    <a:pt x="509397" y="175793"/>
                  </a:lnTo>
                  <a:lnTo>
                    <a:pt x="553199" y="270891"/>
                  </a:lnTo>
                  <a:lnTo>
                    <a:pt x="553199" y="73253"/>
                  </a:lnTo>
                  <a:lnTo>
                    <a:pt x="522084" y="6350"/>
                  </a:lnTo>
                  <a:lnTo>
                    <a:pt x="520357" y="2882"/>
                  </a:lnTo>
                  <a:lnTo>
                    <a:pt x="516318" y="0"/>
                  </a:lnTo>
                  <a:lnTo>
                    <a:pt x="502488" y="0"/>
                  </a:lnTo>
                  <a:lnTo>
                    <a:pt x="498449" y="2882"/>
                  </a:lnTo>
                  <a:lnTo>
                    <a:pt x="496722" y="6350"/>
                  </a:lnTo>
                  <a:lnTo>
                    <a:pt x="316318" y="394233"/>
                  </a:lnTo>
                  <a:lnTo>
                    <a:pt x="312864" y="401726"/>
                  </a:lnTo>
                  <a:lnTo>
                    <a:pt x="317474" y="409219"/>
                  </a:lnTo>
                  <a:lnTo>
                    <a:pt x="401040" y="409219"/>
                  </a:lnTo>
                  <a:lnTo>
                    <a:pt x="407390" y="402310"/>
                  </a:lnTo>
                  <a:lnTo>
                    <a:pt x="410273" y="395389"/>
                  </a:lnTo>
                  <a:lnTo>
                    <a:pt x="431012" y="349275"/>
                  </a:lnTo>
                  <a:lnTo>
                    <a:pt x="587781" y="349275"/>
                  </a:lnTo>
                  <a:lnTo>
                    <a:pt x="608533" y="394817"/>
                  </a:lnTo>
                  <a:lnTo>
                    <a:pt x="613727" y="405765"/>
                  </a:lnTo>
                  <a:lnTo>
                    <a:pt x="618337" y="409219"/>
                  </a:lnTo>
                  <a:lnTo>
                    <a:pt x="701332" y="409219"/>
                  </a:lnTo>
                  <a:lnTo>
                    <a:pt x="705942" y="401726"/>
                  </a:lnTo>
                  <a:close/>
                </a:path>
                <a:path w="1983739" h="2402840">
                  <a:moveTo>
                    <a:pt x="811301" y="10960"/>
                  </a:moveTo>
                  <a:lnTo>
                    <a:pt x="806119" y="5765"/>
                  </a:lnTo>
                  <a:lnTo>
                    <a:pt x="725424" y="5765"/>
                  </a:lnTo>
                  <a:lnTo>
                    <a:pt x="720242" y="10960"/>
                  </a:lnTo>
                  <a:lnTo>
                    <a:pt x="720242" y="404037"/>
                  </a:lnTo>
                  <a:lnTo>
                    <a:pt x="725424" y="409219"/>
                  </a:lnTo>
                  <a:lnTo>
                    <a:pt x="806119" y="409219"/>
                  </a:lnTo>
                  <a:lnTo>
                    <a:pt x="811301" y="404037"/>
                  </a:lnTo>
                  <a:lnTo>
                    <a:pt x="811301" y="10960"/>
                  </a:lnTo>
                  <a:close/>
                </a:path>
                <a:path w="1983739" h="2402840">
                  <a:moveTo>
                    <a:pt x="1109179" y="295681"/>
                  </a:moveTo>
                  <a:lnTo>
                    <a:pt x="1097305" y="244589"/>
                  </a:lnTo>
                  <a:lnTo>
                    <a:pt x="1067828" y="207276"/>
                  </a:lnTo>
                  <a:lnTo>
                    <a:pt x="1029906" y="181317"/>
                  </a:lnTo>
                  <a:lnTo>
                    <a:pt x="963726" y="150749"/>
                  </a:lnTo>
                  <a:lnTo>
                    <a:pt x="944270" y="137401"/>
                  </a:lnTo>
                  <a:lnTo>
                    <a:pt x="933348" y="123494"/>
                  </a:lnTo>
                  <a:lnTo>
                    <a:pt x="929932" y="108356"/>
                  </a:lnTo>
                  <a:lnTo>
                    <a:pt x="932688" y="97205"/>
                  </a:lnTo>
                  <a:lnTo>
                    <a:pt x="940308" y="87833"/>
                  </a:lnTo>
                  <a:lnTo>
                    <a:pt x="951814" y="81368"/>
                  </a:lnTo>
                  <a:lnTo>
                    <a:pt x="966241" y="78968"/>
                  </a:lnTo>
                  <a:lnTo>
                    <a:pt x="993216" y="83959"/>
                  </a:lnTo>
                  <a:lnTo>
                    <a:pt x="1018692" y="95173"/>
                  </a:lnTo>
                  <a:lnTo>
                    <a:pt x="1038542" y="106934"/>
                  </a:lnTo>
                  <a:lnTo>
                    <a:pt x="1048664" y="113550"/>
                  </a:lnTo>
                  <a:lnTo>
                    <a:pt x="1053846" y="117589"/>
                  </a:lnTo>
                  <a:lnTo>
                    <a:pt x="1064221" y="112395"/>
                  </a:lnTo>
                  <a:lnTo>
                    <a:pt x="1068260" y="106057"/>
                  </a:lnTo>
                  <a:lnTo>
                    <a:pt x="1086192" y="78968"/>
                  </a:lnTo>
                  <a:lnTo>
                    <a:pt x="1097648" y="61671"/>
                  </a:lnTo>
                  <a:lnTo>
                    <a:pt x="1099959" y="57645"/>
                  </a:lnTo>
                  <a:lnTo>
                    <a:pt x="1101102" y="47269"/>
                  </a:lnTo>
                  <a:lnTo>
                    <a:pt x="1094193" y="43230"/>
                  </a:lnTo>
                  <a:lnTo>
                    <a:pt x="1076058" y="31127"/>
                  </a:lnTo>
                  <a:lnTo>
                    <a:pt x="1048512" y="16865"/>
                  </a:lnTo>
                  <a:lnTo>
                    <a:pt x="1012977" y="4965"/>
                  </a:lnTo>
                  <a:lnTo>
                    <a:pt x="970851" y="0"/>
                  </a:lnTo>
                  <a:lnTo>
                    <a:pt x="912609" y="9893"/>
                  </a:lnTo>
                  <a:lnTo>
                    <a:pt x="871004" y="35953"/>
                  </a:lnTo>
                  <a:lnTo>
                    <a:pt x="846035" y="72707"/>
                  </a:lnTo>
                  <a:lnTo>
                    <a:pt x="837717" y="114706"/>
                  </a:lnTo>
                  <a:lnTo>
                    <a:pt x="848220" y="161023"/>
                  </a:lnTo>
                  <a:lnTo>
                    <a:pt x="875030" y="196977"/>
                  </a:lnTo>
                  <a:lnTo>
                    <a:pt x="911148" y="223634"/>
                  </a:lnTo>
                  <a:lnTo>
                    <a:pt x="975334" y="254330"/>
                  </a:lnTo>
                  <a:lnTo>
                    <a:pt x="993902" y="267944"/>
                  </a:lnTo>
                  <a:lnTo>
                    <a:pt x="1005128" y="283171"/>
                  </a:lnTo>
                  <a:lnTo>
                    <a:pt x="1008888" y="300291"/>
                  </a:lnTo>
                  <a:lnTo>
                    <a:pt x="1005916" y="314198"/>
                  </a:lnTo>
                  <a:lnTo>
                    <a:pt x="997648" y="325145"/>
                  </a:lnTo>
                  <a:lnTo>
                    <a:pt x="985062" y="332308"/>
                  </a:lnTo>
                  <a:lnTo>
                    <a:pt x="969124" y="334873"/>
                  </a:lnTo>
                  <a:lnTo>
                    <a:pt x="940612" y="330085"/>
                  </a:lnTo>
                  <a:lnTo>
                    <a:pt x="914806" y="319455"/>
                  </a:lnTo>
                  <a:lnTo>
                    <a:pt x="895692" y="308610"/>
                  </a:lnTo>
                  <a:lnTo>
                    <a:pt x="887272" y="303174"/>
                  </a:lnTo>
                  <a:lnTo>
                    <a:pt x="883246" y="300291"/>
                  </a:lnTo>
                  <a:lnTo>
                    <a:pt x="872286" y="299135"/>
                  </a:lnTo>
                  <a:lnTo>
                    <a:pt x="867676" y="306628"/>
                  </a:lnTo>
                  <a:lnTo>
                    <a:pt x="840587" y="354469"/>
                  </a:lnTo>
                  <a:lnTo>
                    <a:pt x="835977" y="362534"/>
                  </a:lnTo>
                  <a:lnTo>
                    <a:pt x="885190" y="397764"/>
                  </a:lnTo>
                  <a:lnTo>
                    <a:pt x="923150" y="409917"/>
                  </a:lnTo>
                  <a:lnTo>
                    <a:pt x="973150" y="414985"/>
                  </a:lnTo>
                  <a:lnTo>
                    <a:pt x="1030147" y="404685"/>
                  </a:lnTo>
                  <a:lnTo>
                    <a:pt x="1072946" y="377596"/>
                  </a:lnTo>
                  <a:lnTo>
                    <a:pt x="1099845" y="339369"/>
                  </a:lnTo>
                  <a:lnTo>
                    <a:pt x="1100797" y="334873"/>
                  </a:lnTo>
                  <a:lnTo>
                    <a:pt x="1109179" y="295681"/>
                  </a:lnTo>
                  <a:close/>
                </a:path>
                <a:path w="1983739" h="2402840">
                  <a:moveTo>
                    <a:pt x="1113917" y="2385377"/>
                  </a:moveTo>
                  <a:lnTo>
                    <a:pt x="1112621" y="2379141"/>
                  </a:lnTo>
                  <a:lnTo>
                    <a:pt x="908837" y="1939328"/>
                  </a:lnTo>
                  <a:lnTo>
                    <a:pt x="906881" y="1935416"/>
                  </a:lnTo>
                  <a:lnTo>
                    <a:pt x="902322" y="1932139"/>
                  </a:lnTo>
                  <a:lnTo>
                    <a:pt x="886701" y="1932139"/>
                  </a:lnTo>
                  <a:lnTo>
                    <a:pt x="882154" y="1935416"/>
                  </a:lnTo>
                  <a:lnTo>
                    <a:pt x="880186" y="1939328"/>
                  </a:lnTo>
                  <a:lnTo>
                    <a:pt x="672503" y="2387625"/>
                  </a:lnTo>
                  <a:lnTo>
                    <a:pt x="677710" y="2396134"/>
                  </a:lnTo>
                  <a:lnTo>
                    <a:pt x="759091" y="2396134"/>
                  </a:lnTo>
                  <a:lnTo>
                    <a:pt x="767791" y="2394775"/>
                  </a:lnTo>
                  <a:lnTo>
                    <a:pt x="774471" y="2391219"/>
                  </a:lnTo>
                  <a:lnTo>
                    <a:pt x="779322" y="2386203"/>
                  </a:lnTo>
                  <a:lnTo>
                    <a:pt x="782523" y="2380437"/>
                  </a:lnTo>
                  <a:lnTo>
                    <a:pt x="805967" y="2328164"/>
                  </a:lnTo>
                  <a:lnTo>
                    <a:pt x="874496" y="2328164"/>
                  </a:lnTo>
                  <a:lnTo>
                    <a:pt x="874356" y="2239289"/>
                  </a:lnTo>
                  <a:lnTo>
                    <a:pt x="845032" y="2239289"/>
                  </a:lnTo>
                  <a:lnTo>
                    <a:pt x="893864" y="2131453"/>
                  </a:lnTo>
                  <a:lnTo>
                    <a:pt x="894511" y="2131453"/>
                  </a:lnTo>
                  <a:lnTo>
                    <a:pt x="944003" y="2239289"/>
                  </a:lnTo>
                  <a:lnTo>
                    <a:pt x="914298" y="2239289"/>
                  </a:lnTo>
                  <a:lnTo>
                    <a:pt x="914260" y="2328164"/>
                  </a:lnTo>
                  <a:lnTo>
                    <a:pt x="983068" y="2328164"/>
                  </a:lnTo>
                  <a:lnTo>
                    <a:pt x="1006500" y="2379789"/>
                  </a:lnTo>
                  <a:lnTo>
                    <a:pt x="1010894" y="2387574"/>
                  </a:lnTo>
                  <a:lnTo>
                    <a:pt x="1015707" y="2392616"/>
                  </a:lnTo>
                  <a:lnTo>
                    <a:pt x="1021613" y="2395321"/>
                  </a:lnTo>
                  <a:lnTo>
                    <a:pt x="1029284" y="2396134"/>
                  </a:lnTo>
                  <a:lnTo>
                    <a:pt x="1101559" y="2396134"/>
                  </a:lnTo>
                  <a:lnTo>
                    <a:pt x="1107960" y="2394674"/>
                  </a:lnTo>
                  <a:lnTo>
                    <a:pt x="1112227" y="2390813"/>
                  </a:lnTo>
                  <a:lnTo>
                    <a:pt x="1113917" y="2385377"/>
                  </a:lnTo>
                  <a:close/>
                </a:path>
                <a:path w="1983739" h="2402840">
                  <a:moveTo>
                    <a:pt x="1223772" y="10960"/>
                  </a:moveTo>
                  <a:lnTo>
                    <a:pt x="1218577" y="5765"/>
                  </a:lnTo>
                  <a:lnTo>
                    <a:pt x="1137894" y="5765"/>
                  </a:lnTo>
                  <a:lnTo>
                    <a:pt x="1132700" y="10960"/>
                  </a:lnTo>
                  <a:lnTo>
                    <a:pt x="1132700" y="404037"/>
                  </a:lnTo>
                  <a:lnTo>
                    <a:pt x="1137894" y="409219"/>
                  </a:lnTo>
                  <a:lnTo>
                    <a:pt x="1218577" y="409219"/>
                  </a:lnTo>
                  <a:lnTo>
                    <a:pt x="1223772" y="404037"/>
                  </a:lnTo>
                  <a:lnTo>
                    <a:pt x="1223772" y="10960"/>
                  </a:lnTo>
                  <a:close/>
                </a:path>
                <a:path w="1983739" h="2402840">
                  <a:moveTo>
                    <a:pt x="1605203" y="10960"/>
                  </a:moveTo>
                  <a:lnTo>
                    <a:pt x="1600022" y="5765"/>
                  </a:lnTo>
                  <a:lnTo>
                    <a:pt x="1518754" y="5765"/>
                  </a:lnTo>
                  <a:lnTo>
                    <a:pt x="1514144" y="10960"/>
                  </a:lnTo>
                  <a:lnTo>
                    <a:pt x="1514144" y="221322"/>
                  </a:lnTo>
                  <a:lnTo>
                    <a:pt x="1513573" y="221322"/>
                  </a:lnTo>
                  <a:lnTo>
                    <a:pt x="1474050" y="183286"/>
                  </a:lnTo>
                  <a:lnTo>
                    <a:pt x="1283601" y="0"/>
                  </a:lnTo>
                  <a:lnTo>
                    <a:pt x="1263421" y="0"/>
                  </a:lnTo>
                  <a:lnTo>
                    <a:pt x="1258239" y="4622"/>
                  </a:lnTo>
                  <a:lnTo>
                    <a:pt x="1258811" y="398272"/>
                  </a:lnTo>
                  <a:lnTo>
                    <a:pt x="1258811" y="404037"/>
                  </a:lnTo>
                  <a:lnTo>
                    <a:pt x="1264005" y="409219"/>
                  </a:lnTo>
                  <a:lnTo>
                    <a:pt x="1344688" y="409219"/>
                  </a:lnTo>
                  <a:lnTo>
                    <a:pt x="1349298" y="404037"/>
                  </a:lnTo>
                  <a:lnTo>
                    <a:pt x="1349298" y="183286"/>
                  </a:lnTo>
                  <a:lnTo>
                    <a:pt x="1349883" y="183286"/>
                  </a:lnTo>
                  <a:lnTo>
                    <a:pt x="1578698" y="413258"/>
                  </a:lnTo>
                  <a:lnTo>
                    <a:pt x="1583309" y="414985"/>
                  </a:lnTo>
                  <a:lnTo>
                    <a:pt x="1600022" y="414985"/>
                  </a:lnTo>
                  <a:lnTo>
                    <a:pt x="1605203" y="410375"/>
                  </a:lnTo>
                  <a:lnTo>
                    <a:pt x="1605203" y="221322"/>
                  </a:lnTo>
                  <a:lnTo>
                    <a:pt x="1605203" y="10960"/>
                  </a:lnTo>
                  <a:close/>
                </a:path>
                <a:path w="1983739" h="2402840">
                  <a:moveTo>
                    <a:pt x="1660525" y="2390152"/>
                  </a:moveTo>
                  <a:lnTo>
                    <a:pt x="1659191" y="2381504"/>
                  </a:lnTo>
                  <a:lnTo>
                    <a:pt x="1625346" y="2180196"/>
                  </a:lnTo>
                  <a:lnTo>
                    <a:pt x="1584121" y="1935022"/>
                  </a:lnTo>
                  <a:lnTo>
                    <a:pt x="1583448" y="1929041"/>
                  </a:lnTo>
                  <a:lnTo>
                    <a:pt x="1577467" y="1924392"/>
                  </a:lnTo>
                  <a:lnTo>
                    <a:pt x="1558201" y="1924392"/>
                  </a:lnTo>
                  <a:lnTo>
                    <a:pt x="1552219" y="1927047"/>
                  </a:lnTo>
                  <a:lnTo>
                    <a:pt x="1550225" y="1931035"/>
                  </a:lnTo>
                  <a:lnTo>
                    <a:pt x="1396085" y="2218067"/>
                  </a:lnTo>
                  <a:lnTo>
                    <a:pt x="1394752" y="2218067"/>
                  </a:lnTo>
                  <a:lnTo>
                    <a:pt x="1374419" y="2180196"/>
                  </a:lnTo>
                  <a:lnTo>
                    <a:pt x="1240612" y="1931035"/>
                  </a:lnTo>
                  <a:lnTo>
                    <a:pt x="1238618" y="1927047"/>
                  </a:lnTo>
                  <a:lnTo>
                    <a:pt x="1232636" y="1924392"/>
                  </a:lnTo>
                  <a:lnTo>
                    <a:pt x="1213370" y="1924392"/>
                  </a:lnTo>
                  <a:lnTo>
                    <a:pt x="1207389" y="1929041"/>
                  </a:lnTo>
                  <a:lnTo>
                    <a:pt x="1206728" y="1935022"/>
                  </a:lnTo>
                  <a:lnTo>
                    <a:pt x="1131646" y="2381504"/>
                  </a:lnTo>
                  <a:lnTo>
                    <a:pt x="1130325" y="2390152"/>
                  </a:lnTo>
                  <a:lnTo>
                    <a:pt x="1136294" y="2396121"/>
                  </a:lnTo>
                  <a:lnTo>
                    <a:pt x="1229321" y="2396121"/>
                  </a:lnTo>
                  <a:lnTo>
                    <a:pt x="1234630" y="2390813"/>
                  </a:lnTo>
                  <a:lnTo>
                    <a:pt x="1235303" y="2385491"/>
                  </a:lnTo>
                  <a:lnTo>
                    <a:pt x="1264526" y="2180196"/>
                  </a:lnTo>
                  <a:lnTo>
                    <a:pt x="1265859" y="2180196"/>
                  </a:lnTo>
                  <a:lnTo>
                    <a:pt x="1378153" y="2395461"/>
                  </a:lnTo>
                  <a:lnTo>
                    <a:pt x="1380134" y="2399449"/>
                  </a:lnTo>
                  <a:lnTo>
                    <a:pt x="1385455" y="2402776"/>
                  </a:lnTo>
                  <a:lnTo>
                    <a:pt x="1404721" y="2402776"/>
                  </a:lnTo>
                  <a:lnTo>
                    <a:pt x="1410703" y="2399449"/>
                  </a:lnTo>
                  <a:lnTo>
                    <a:pt x="1412697" y="2395461"/>
                  </a:lnTo>
                  <a:lnTo>
                    <a:pt x="1504683" y="2218067"/>
                  </a:lnTo>
                  <a:lnTo>
                    <a:pt x="1524317" y="2180196"/>
                  </a:lnTo>
                  <a:lnTo>
                    <a:pt x="1525651" y="2180196"/>
                  </a:lnTo>
                  <a:lnTo>
                    <a:pt x="1555546" y="2385491"/>
                  </a:lnTo>
                  <a:lnTo>
                    <a:pt x="1556207" y="2390813"/>
                  </a:lnTo>
                  <a:lnTo>
                    <a:pt x="1562188" y="2396121"/>
                  </a:lnTo>
                  <a:lnTo>
                    <a:pt x="1654543" y="2396121"/>
                  </a:lnTo>
                  <a:lnTo>
                    <a:pt x="1660525" y="2390152"/>
                  </a:lnTo>
                  <a:close/>
                </a:path>
                <a:path w="1983739" h="2402840">
                  <a:moveTo>
                    <a:pt x="1983193" y="1937016"/>
                  </a:moveTo>
                  <a:lnTo>
                    <a:pt x="1977885" y="1931035"/>
                  </a:lnTo>
                  <a:lnTo>
                    <a:pt x="1688198" y="1931035"/>
                  </a:lnTo>
                  <a:lnTo>
                    <a:pt x="1682877" y="1937016"/>
                  </a:lnTo>
                  <a:lnTo>
                    <a:pt x="1682877" y="2390152"/>
                  </a:lnTo>
                  <a:lnTo>
                    <a:pt x="1688198" y="2396121"/>
                  </a:lnTo>
                  <a:lnTo>
                    <a:pt x="1977885" y="2396121"/>
                  </a:lnTo>
                  <a:lnTo>
                    <a:pt x="1983193" y="2390152"/>
                  </a:lnTo>
                  <a:lnTo>
                    <a:pt x="1983193" y="2304440"/>
                  </a:lnTo>
                  <a:lnTo>
                    <a:pt x="1977885" y="2298458"/>
                  </a:lnTo>
                  <a:lnTo>
                    <a:pt x="1786534" y="2298458"/>
                  </a:lnTo>
                  <a:lnTo>
                    <a:pt x="1786534" y="2208758"/>
                  </a:lnTo>
                  <a:lnTo>
                    <a:pt x="1944662" y="2208758"/>
                  </a:lnTo>
                  <a:lnTo>
                    <a:pt x="1950643" y="2203450"/>
                  </a:lnTo>
                  <a:lnTo>
                    <a:pt x="1950643" y="2117077"/>
                  </a:lnTo>
                  <a:lnTo>
                    <a:pt x="1944662" y="2111095"/>
                  </a:lnTo>
                  <a:lnTo>
                    <a:pt x="1786534" y="2111095"/>
                  </a:lnTo>
                  <a:lnTo>
                    <a:pt x="1786534" y="2028698"/>
                  </a:lnTo>
                  <a:lnTo>
                    <a:pt x="1977885" y="2028698"/>
                  </a:lnTo>
                  <a:lnTo>
                    <a:pt x="1983193" y="2022729"/>
                  </a:lnTo>
                  <a:lnTo>
                    <a:pt x="1983193" y="1937016"/>
                  </a:lnTo>
                  <a:close/>
                </a:path>
                <a:path w="1983739" h="2402840">
                  <a:moveTo>
                    <a:pt x="1983193" y="370611"/>
                  </a:moveTo>
                  <a:lnTo>
                    <a:pt x="1983016" y="322770"/>
                  </a:lnTo>
                  <a:lnTo>
                    <a:pt x="1982622" y="212686"/>
                  </a:lnTo>
                  <a:lnTo>
                    <a:pt x="1982622" y="206921"/>
                  </a:lnTo>
                  <a:lnTo>
                    <a:pt x="1978012" y="201726"/>
                  </a:lnTo>
                  <a:lnTo>
                    <a:pt x="1850059" y="201726"/>
                  </a:lnTo>
                  <a:lnTo>
                    <a:pt x="1845449" y="206349"/>
                  </a:lnTo>
                  <a:lnTo>
                    <a:pt x="1845449" y="275501"/>
                  </a:lnTo>
                  <a:lnTo>
                    <a:pt x="1850059" y="280123"/>
                  </a:lnTo>
                  <a:lnTo>
                    <a:pt x="1892706" y="280123"/>
                  </a:lnTo>
                  <a:lnTo>
                    <a:pt x="1892706" y="313550"/>
                  </a:lnTo>
                  <a:lnTo>
                    <a:pt x="1879752" y="317906"/>
                  </a:lnTo>
                  <a:lnTo>
                    <a:pt x="1866849" y="320751"/>
                  </a:lnTo>
                  <a:lnTo>
                    <a:pt x="1854047" y="322300"/>
                  </a:lnTo>
                  <a:lnTo>
                    <a:pt x="1841411" y="322770"/>
                  </a:lnTo>
                  <a:lnTo>
                    <a:pt x="1797075" y="313677"/>
                  </a:lnTo>
                  <a:lnTo>
                    <a:pt x="1760791" y="288975"/>
                  </a:lnTo>
                  <a:lnTo>
                    <a:pt x="1736280" y="252501"/>
                  </a:lnTo>
                  <a:lnTo>
                    <a:pt x="1727288" y="208076"/>
                  </a:lnTo>
                  <a:lnTo>
                    <a:pt x="1736191" y="163131"/>
                  </a:lnTo>
                  <a:lnTo>
                    <a:pt x="1760499" y="126085"/>
                  </a:lnTo>
                  <a:lnTo>
                    <a:pt x="1796592" y="100914"/>
                  </a:lnTo>
                  <a:lnTo>
                    <a:pt x="1840839" y="91643"/>
                  </a:lnTo>
                  <a:lnTo>
                    <a:pt x="1861477" y="93129"/>
                  </a:lnTo>
                  <a:lnTo>
                    <a:pt x="1880971" y="97917"/>
                  </a:lnTo>
                  <a:lnTo>
                    <a:pt x="1899272" y="106476"/>
                  </a:lnTo>
                  <a:lnTo>
                    <a:pt x="1920951" y="122770"/>
                  </a:lnTo>
                  <a:lnTo>
                    <a:pt x="1927288" y="122770"/>
                  </a:lnTo>
                  <a:lnTo>
                    <a:pt x="1931898" y="118732"/>
                  </a:lnTo>
                  <a:lnTo>
                    <a:pt x="1957387" y="91643"/>
                  </a:lnTo>
                  <a:lnTo>
                    <a:pt x="1977440" y="70319"/>
                  </a:lnTo>
                  <a:lnTo>
                    <a:pt x="1982050" y="65709"/>
                  </a:lnTo>
                  <a:lnTo>
                    <a:pt x="1944585" y="31953"/>
                  </a:lnTo>
                  <a:lnTo>
                    <a:pt x="1909432" y="14922"/>
                  </a:lnTo>
                  <a:lnTo>
                    <a:pt x="1872538" y="4267"/>
                  </a:lnTo>
                  <a:lnTo>
                    <a:pt x="1835645" y="584"/>
                  </a:lnTo>
                  <a:lnTo>
                    <a:pt x="1788071" y="6032"/>
                  </a:lnTo>
                  <a:lnTo>
                    <a:pt x="1744472" y="21551"/>
                  </a:lnTo>
                  <a:lnTo>
                    <a:pt x="1706054" y="45948"/>
                  </a:lnTo>
                  <a:lnTo>
                    <a:pt x="1674063" y="78016"/>
                  </a:lnTo>
                  <a:lnTo>
                    <a:pt x="1649691" y="116522"/>
                  </a:lnTo>
                  <a:lnTo>
                    <a:pt x="1634185" y="160286"/>
                  </a:lnTo>
                  <a:lnTo>
                    <a:pt x="1628736" y="208076"/>
                  </a:lnTo>
                  <a:lnTo>
                    <a:pt x="1634185" y="255803"/>
                  </a:lnTo>
                  <a:lnTo>
                    <a:pt x="1649691" y="299389"/>
                  </a:lnTo>
                  <a:lnTo>
                    <a:pt x="1674063" y="337680"/>
                  </a:lnTo>
                  <a:lnTo>
                    <a:pt x="1706054" y="369493"/>
                  </a:lnTo>
                  <a:lnTo>
                    <a:pt x="1744472" y="393674"/>
                  </a:lnTo>
                  <a:lnTo>
                    <a:pt x="1788071" y="409028"/>
                  </a:lnTo>
                  <a:lnTo>
                    <a:pt x="1835645" y="414413"/>
                  </a:lnTo>
                  <a:lnTo>
                    <a:pt x="1893239" y="408559"/>
                  </a:lnTo>
                  <a:lnTo>
                    <a:pt x="1938451" y="395681"/>
                  </a:lnTo>
                  <a:lnTo>
                    <a:pt x="1978583" y="376948"/>
                  </a:lnTo>
                  <a:lnTo>
                    <a:pt x="1983193" y="370611"/>
                  </a:lnTo>
                  <a:close/>
                </a:path>
              </a:pathLst>
            </a:custGeom>
            <a:solidFill>
              <a:srgbClr val="EE2E62"/>
            </a:solidFill>
          </p:spPr>
          <p:txBody>
            <a:bodyPr wrap="square" lIns="0" tIns="0" rIns="0" bIns="0" rtlCol="0"/>
            <a:lstStyle/>
            <a:p>
              <a:endParaRPr/>
            </a:p>
          </p:txBody>
        </p:sp>
        <p:sp>
          <p:nvSpPr>
            <p:cNvPr id="6" name="object 6"/>
            <p:cNvSpPr/>
            <p:nvPr/>
          </p:nvSpPr>
          <p:spPr>
            <a:xfrm>
              <a:off x="869773" y="3446991"/>
              <a:ext cx="9786620" cy="0"/>
            </a:xfrm>
            <a:custGeom>
              <a:avLst/>
              <a:gdLst/>
              <a:ahLst/>
              <a:cxnLst/>
              <a:rect l="l" t="t" r="r" b="b"/>
              <a:pathLst>
                <a:path w="9786620">
                  <a:moveTo>
                    <a:pt x="9786226" y="0"/>
                  </a:moveTo>
                  <a:lnTo>
                    <a:pt x="0" y="0"/>
                  </a:lnTo>
                </a:path>
              </a:pathLst>
            </a:custGeom>
            <a:ln w="3175">
              <a:solidFill>
                <a:srgbClr val="5F3075"/>
              </a:solidFill>
            </a:ln>
          </p:spPr>
          <p:txBody>
            <a:bodyPr wrap="square" lIns="0" tIns="0" rIns="0" bIns="0" rtlCol="0"/>
            <a:lstStyle/>
            <a:p>
              <a:endParaRPr/>
            </a:p>
          </p:txBody>
        </p:sp>
        <p:sp>
          <p:nvSpPr>
            <p:cNvPr id="7" name="object 7"/>
            <p:cNvSpPr/>
            <p:nvPr/>
          </p:nvSpPr>
          <p:spPr>
            <a:xfrm>
              <a:off x="2921393" y="2391181"/>
              <a:ext cx="445134" cy="2223135"/>
            </a:xfrm>
            <a:custGeom>
              <a:avLst/>
              <a:gdLst/>
              <a:ahLst/>
              <a:cxnLst/>
              <a:rect l="l" t="t" r="r" b="b"/>
              <a:pathLst>
                <a:path w="445135" h="2223135">
                  <a:moveTo>
                    <a:pt x="444995" y="2109597"/>
                  </a:moveTo>
                  <a:lnTo>
                    <a:pt x="200926" y="1999081"/>
                  </a:lnTo>
                  <a:lnTo>
                    <a:pt x="200990" y="2065451"/>
                  </a:lnTo>
                  <a:lnTo>
                    <a:pt x="0" y="2065756"/>
                  </a:lnTo>
                  <a:lnTo>
                    <a:pt x="0" y="2155723"/>
                  </a:lnTo>
                  <a:lnTo>
                    <a:pt x="200990" y="2155787"/>
                  </a:lnTo>
                  <a:lnTo>
                    <a:pt x="200990" y="2222970"/>
                  </a:lnTo>
                  <a:lnTo>
                    <a:pt x="444995" y="2111044"/>
                  </a:lnTo>
                  <a:lnTo>
                    <a:pt x="444995" y="2109597"/>
                  </a:lnTo>
                  <a:close/>
                </a:path>
                <a:path w="445135" h="2223135">
                  <a:moveTo>
                    <a:pt x="444995" y="110515"/>
                  </a:moveTo>
                  <a:lnTo>
                    <a:pt x="200926" y="0"/>
                  </a:lnTo>
                  <a:lnTo>
                    <a:pt x="200990" y="66370"/>
                  </a:lnTo>
                  <a:lnTo>
                    <a:pt x="0" y="66675"/>
                  </a:lnTo>
                  <a:lnTo>
                    <a:pt x="0" y="156641"/>
                  </a:lnTo>
                  <a:lnTo>
                    <a:pt x="200990" y="156705"/>
                  </a:lnTo>
                  <a:lnTo>
                    <a:pt x="200990" y="223888"/>
                  </a:lnTo>
                  <a:lnTo>
                    <a:pt x="444995" y="111963"/>
                  </a:lnTo>
                  <a:lnTo>
                    <a:pt x="444995" y="110515"/>
                  </a:lnTo>
                  <a:close/>
                </a:path>
              </a:pathLst>
            </a:custGeom>
            <a:solidFill>
              <a:srgbClr val="EE2E62"/>
            </a:solidFill>
          </p:spPr>
          <p:txBody>
            <a:bodyPr wrap="square" lIns="0" tIns="0" rIns="0" bIns="0" rtlCol="0"/>
            <a:lstStyle/>
            <a:p>
              <a:endParaRPr/>
            </a:p>
          </p:txBody>
        </p:sp>
      </p:grpSp>
      <p:sp>
        <p:nvSpPr>
          <p:cNvPr id="8" name="object 8"/>
          <p:cNvSpPr txBox="1">
            <a:spLocks noGrp="1"/>
          </p:cNvSpPr>
          <p:nvPr>
            <p:ph type="title"/>
          </p:nvPr>
        </p:nvSpPr>
        <p:spPr>
          <a:xfrm>
            <a:off x="857075" y="598470"/>
            <a:ext cx="2272665" cy="619760"/>
          </a:xfrm>
          <a:prstGeom prst="rect">
            <a:avLst/>
          </a:prstGeom>
        </p:spPr>
        <p:txBody>
          <a:bodyPr vert="horz" wrap="square" lIns="0" tIns="12700" rIns="0" bIns="0" rtlCol="0">
            <a:spAutoFit/>
          </a:bodyPr>
          <a:lstStyle/>
          <a:p>
            <a:pPr marL="12700">
              <a:lnSpc>
                <a:spcPct val="100000"/>
              </a:lnSpc>
              <a:spcBef>
                <a:spcPts val="100"/>
              </a:spcBef>
            </a:pPr>
            <a:r>
              <a:rPr b="0" dirty="0">
                <a:latin typeface="AvenirNext-Medium"/>
                <a:cs typeface="AvenirNext-Medium"/>
              </a:rPr>
              <a:t>THE</a:t>
            </a:r>
            <a:r>
              <a:rPr b="0" spc="-160" dirty="0">
                <a:latin typeface="AvenirNext-Medium"/>
                <a:cs typeface="AvenirNext-Medium"/>
              </a:rPr>
              <a:t> </a:t>
            </a:r>
            <a:r>
              <a:rPr spc="-30" dirty="0"/>
              <a:t>WHY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An image of a young white disabled boy wearing a red Super 1s t-shirt, as he hits a tennis ball dropped by a coach, using an orange bat during an indoor Super 1s session. The boy is using a personal mobility aid. Part of the ‘large transparent arrow with a thin blue outline’ device is overlaid on the image.&#10;"/>
          <p:cNvGrpSpPr/>
          <p:nvPr/>
        </p:nvGrpSpPr>
        <p:grpSpPr>
          <a:xfrm>
            <a:off x="5759996" y="-34925"/>
            <a:ext cx="5769610" cy="6480175"/>
            <a:chOff x="5759996" y="0"/>
            <a:chExt cx="5769610" cy="6480175"/>
          </a:xfrm>
        </p:grpSpPr>
        <p:pic>
          <p:nvPicPr>
            <p:cNvPr id="3" name="object 3"/>
            <p:cNvPicPr/>
            <p:nvPr/>
          </p:nvPicPr>
          <p:blipFill>
            <a:blip r:embed="rId3" cstate="print"/>
            <a:stretch>
              <a:fillRect/>
            </a:stretch>
          </p:blipFill>
          <p:spPr>
            <a:xfrm>
              <a:off x="5759996" y="0"/>
              <a:ext cx="5759996" cy="6479997"/>
            </a:xfrm>
            <a:prstGeom prst="rect">
              <a:avLst/>
            </a:prstGeom>
          </p:spPr>
        </p:pic>
        <p:pic>
          <p:nvPicPr>
            <p:cNvPr id="4" name="object 4"/>
            <p:cNvPicPr/>
            <p:nvPr/>
          </p:nvPicPr>
          <p:blipFill>
            <a:blip r:embed="rId4" cstate="print"/>
            <a:stretch>
              <a:fillRect/>
            </a:stretch>
          </p:blipFill>
          <p:spPr>
            <a:xfrm>
              <a:off x="10297449" y="6015689"/>
              <a:ext cx="108927" cy="238556"/>
            </a:xfrm>
            <a:prstGeom prst="rect">
              <a:avLst/>
            </a:prstGeom>
          </p:spPr>
        </p:pic>
        <p:sp>
          <p:nvSpPr>
            <p:cNvPr id="5" name="object 5"/>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10633973" y="6016904"/>
              <a:ext cx="224116" cy="234187"/>
            </a:xfrm>
            <a:prstGeom prst="rect">
              <a:avLst/>
            </a:prstGeom>
          </p:spPr>
        </p:pic>
        <p:sp>
          <p:nvSpPr>
            <p:cNvPr id="7" name="object 7"/>
            <p:cNvSpPr/>
            <p:nvPr/>
          </p:nvSpPr>
          <p:spPr>
            <a:xfrm>
              <a:off x="8245138" y="13761"/>
              <a:ext cx="3275329" cy="6452870"/>
            </a:xfrm>
            <a:custGeom>
              <a:avLst/>
              <a:gdLst/>
              <a:ahLst/>
              <a:cxnLst/>
              <a:rect l="l" t="t" r="r" b="b"/>
              <a:pathLst>
                <a:path w="3275329" h="6452870">
                  <a:moveTo>
                    <a:pt x="2774310" y="5507316"/>
                  </a:moveTo>
                  <a:lnTo>
                    <a:pt x="1820769" y="5507316"/>
                  </a:lnTo>
                  <a:lnTo>
                    <a:pt x="1494595" y="6234353"/>
                  </a:lnTo>
                  <a:lnTo>
                    <a:pt x="1477449" y="6270539"/>
                  </a:lnTo>
                  <a:lnTo>
                    <a:pt x="1456054" y="6305836"/>
                  </a:lnTo>
                  <a:lnTo>
                    <a:pt x="1430185" y="6339344"/>
                  </a:lnTo>
                  <a:lnTo>
                    <a:pt x="1399618" y="6370165"/>
                  </a:lnTo>
                  <a:lnTo>
                    <a:pt x="1364126" y="6397399"/>
                  </a:lnTo>
                  <a:lnTo>
                    <a:pt x="1323487" y="6420146"/>
                  </a:lnTo>
                  <a:lnTo>
                    <a:pt x="1277475" y="6437507"/>
                  </a:lnTo>
                  <a:lnTo>
                    <a:pt x="1225865" y="6448584"/>
                  </a:lnTo>
                  <a:lnTo>
                    <a:pt x="1168433" y="6452476"/>
                  </a:lnTo>
                  <a:lnTo>
                    <a:pt x="171941" y="6452476"/>
                  </a:lnTo>
                  <a:lnTo>
                    <a:pt x="124092" y="6447166"/>
                  </a:lnTo>
                  <a:lnTo>
                    <a:pt x="82929" y="6432160"/>
                  </a:lnTo>
                  <a:lnTo>
                    <a:pt x="49196" y="6408846"/>
                  </a:lnTo>
                  <a:lnTo>
                    <a:pt x="23635" y="6378611"/>
                  </a:lnTo>
                  <a:lnTo>
                    <a:pt x="6988" y="6342841"/>
                  </a:lnTo>
                  <a:lnTo>
                    <a:pt x="0" y="6302923"/>
                  </a:lnTo>
                  <a:lnTo>
                    <a:pt x="3411" y="6260245"/>
                  </a:lnTo>
                  <a:lnTo>
                    <a:pt x="17966" y="6216192"/>
                  </a:lnTo>
                  <a:lnTo>
                    <a:pt x="2853482" y="99910"/>
                  </a:lnTo>
                  <a:lnTo>
                    <a:pt x="2880162" y="61309"/>
                  </a:lnTo>
                  <a:lnTo>
                    <a:pt x="2916992" y="29519"/>
                  </a:lnTo>
                  <a:lnTo>
                    <a:pt x="2960588" y="7947"/>
                  </a:lnTo>
                  <a:lnTo>
                    <a:pt x="3007571" y="0"/>
                  </a:lnTo>
                  <a:lnTo>
                    <a:pt x="3098148" y="0"/>
                  </a:lnTo>
                  <a:lnTo>
                    <a:pt x="3145130" y="7947"/>
                  </a:lnTo>
                  <a:lnTo>
                    <a:pt x="3188716" y="29519"/>
                  </a:lnTo>
                  <a:lnTo>
                    <a:pt x="3225508" y="61309"/>
                  </a:lnTo>
                  <a:lnTo>
                    <a:pt x="3252110" y="99910"/>
                  </a:lnTo>
                  <a:lnTo>
                    <a:pt x="3274865" y="148992"/>
                  </a:lnTo>
                </a:path>
                <a:path w="3275329" h="6452870">
                  <a:moveTo>
                    <a:pt x="3274865" y="3255262"/>
                  </a:moveTo>
                  <a:lnTo>
                    <a:pt x="3052859" y="2771762"/>
                  </a:lnTo>
                  <a:lnTo>
                    <a:pt x="3043804" y="2771762"/>
                  </a:lnTo>
                  <a:lnTo>
                    <a:pt x="2364304" y="4271378"/>
                  </a:lnTo>
                  <a:lnTo>
                    <a:pt x="2772316" y="4271378"/>
                  </a:lnTo>
                  <a:lnTo>
                    <a:pt x="2774310" y="5507316"/>
                  </a:lnTo>
                </a:path>
              </a:pathLst>
            </a:custGeom>
            <a:ln w="19050">
              <a:solidFill>
                <a:srgbClr val="009EB4"/>
              </a:solidFill>
            </a:ln>
          </p:spPr>
          <p:txBody>
            <a:bodyPr wrap="square" lIns="0" tIns="0" rIns="0" bIns="0" rtlCol="0"/>
            <a:lstStyle/>
            <a:p>
              <a:endParaRPr/>
            </a:p>
          </p:txBody>
        </p:sp>
      </p:grpSp>
      <p:sp>
        <p:nvSpPr>
          <p:cNvPr id="8" name="object 8"/>
          <p:cNvSpPr txBox="1"/>
          <p:nvPr/>
        </p:nvSpPr>
        <p:spPr>
          <a:xfrm>
            <a:off x="851300" y="1803110"/>
            <a:ext cx="4429760" cy="3738245"/>
          </a:xfrm>
          <a:prstGeom prst="rect">
            <a:avLst/>
          </a:prstGeom>
        </p:spPr>
        <p:txBody>
          <a:bodyPr vert="horz" wrap="square" lIns="0" tIns="12700" rIns="0" bIns="0" rtlCol="0">
            <a:spAutoFit/>
          </a:bodyPr>
          <a:lstStyle/>
          <a:p>
            <a:pPr marL="12700" marR="226060">
              <a:lnSpc>
                <a:spcPct val="114599"/>
              </a:lnSpc>
              <a:spcBef>
                <a:spcPts val="100"/>
              </a:spcBef>
            </a:pPr>
            <a:r>
              <a:rPr sz="1600" b="1" dirty="0">
                <a:solidFill>
                  <a:srgbClr val="5F3075"/>
                </a:solidFill>
                <a:latin typeface="Avenir Next"/>
                <a:cs typeface="Avenir Next"/>
              </a:rPr>
              <a:t>When</a:t>
            </a:r>
            <a:r>
              <a:rPr sz="1600" b="1" spc="-80" dirty="0">
                <a:solidFill>
                  <a:srgbClr val="5F3075"/>
                </a:solidFill>
                <a:latin typeface="Avenir Next"/>
                <a:cs typeface="Avenir Next"/>
              </a:rPr>
              <a:t> </a:t>
            </a:r>
            <a:r>
              <a:rPr sz="1600" b="1" dirty="0">
                <a:solidFill>
                  <a:srgbClr val="5F3075"/>
                </a:solidFill>
                <a:latin typeface="Avenir Next"/>
                <a:cs typeface="Avenir Next"/>
              </a:rPr>
              <a:t>you</a:t>
            </a:r>
            <a:r>
              <a:rPr sz="1600" b="1" spc="-60" dirty="0">
                <a:solidFill>
                  <a:srgbClr val="5F3075"/>
                </a:solidFill>
                <a:latin typeface="Avenir Next"/>
                <a:cs typeface="Avenir Next"/>
              </a:rPr>
              <a:t> </a:t>
            </a:r>
            <a:r>
              <a:rPr sz="1600" b="1" dirty="0">
                <a:solidFill>
                  <a:srgbClr val="5F3075"/>
                </a:solidFill>
                <a:latin typeface="Avenir Next"/>
                <a:cs typeface="Avenir Next"/>
              </a:rPr>
              <a:t>are</a:t>
            </a:r>
            <a:r>
              <a:rPr sz="1600" b="1" spc="-55" dirty="0">
                <a:solidFill>
                  <a:srgbClr val="5F3075"/>
                </a:solidFill>
                <a:latin typeface="Avenir Next"/>
                <a:cs typeface="Avenir Next"/>
              </a:rPr>
              <a:t> </a:t>
            </a:r>
            <a:r>
              <a:rPr sz="1600" b="1" spc="-20" dirty="0">
                <a:solidFill>
                  <a:srgbClr val="5F3075"/>
                </a:solidFill>
                <a:latin typeface="Avenir Next"/>
                <a:cs typeface="Avenir Next"/>
              </a:rPr>
              <a:t>thinking</a:t>
            </a:r>
            <a:r>
              <a:rPr sz="1600" b="1" spc="-60" dirty="0">
                <a:solidFill>
                  <a:srgbClr val="5F3075"/>
                </a:solidFill>
                <a:latin typeface="Avenir Next"/>
                <a:cs typeface="Avenir Next"/>
              </a:rPr>
              <a:t> </a:t>
            </a:r>
            <a:r>
              <a:rPr sz="1600" b="1" dirty="0">
                <a:solidFill>
                  <a:srgbClr val="5F3075"/>
                </a:solidFill>
                <a:latin typeface="Avenir Next"/>
                <a:cs typeface="Avenir Next"/>
              </a:rPr>
              <a:t>of</a:t>
            </a:r>
            <a:r>
              <a:rPr sz="1600" b="1" spc="-20" dirty="0">
                <a:solidFill>
                  <a:srgbClr val="5F3075"/>
                </a:solidFill>
                <a:latin typeface="Avenir Next"/>
                <a:cs typeface="Avenir Next"/>
              </a:rPr>
              <a:t> </a:t>
            </a:r>
            <a:r>
              <a:rPr sz="1600" b="1" spc="-10" dirty="0">
                <a:solidFill>
                  <a:srgbClr val="5F3075"/>
                </a:solidFill>
                <a:latin typeface="Avenir Next"/>
                <a:cs typeface="Avenir Next"/>
              </a:rPr>
              <a:t>using</a:t>
            </a:r>
            <a:r>
              <a:rPr sz="1600" b="1" spc="-55" dirty="0">
                <a:solidFill>
                  <a:srgbClr val="5F3075"/>
                </a:solidFill>
                <a:latin typeface="Avenir Next"/>
                <a:cs typeface="Avenir Next"/>
              </a:rPr>
              <a:t> </a:t>
            </a:r>
            <a:r>
              <a:rPr sz="1600" b="1" spc="-25" dirty="0">
                <a:solidFill>
                  <a:srgbClr val="5F3075"/>
                </a:solidFill>
                <a:latin typeface="Avenir Next"/>
                <a:cs typeface="Avenir Next"/>
              </a:rPr>
              <a:t>Raising</a:t>
            </a:r>
            <a:r>
              <a:rPr sz="1600" b="1" spc="-75" dirty="0">
                <a:solidFill>
                  <a:srgbClr val="5F3075"/>
                </a:solidFill>
                <a:latin typeface="Avenir Next"/>
                <a:cs typeface="Avenir Next"/>
              </a:rPr>
              <a:t> </a:t>
            </a:r>
            <a:r>
              <a:rPr sz="1600" b="1" spc="-25" dirty="0">
                <a:solidFill>
                  <a:srgbClr val="5F3075"/>
                </a:solidFill>
                <a:latin typeface="Avenir Next"/>
                <a:cs typeface="Avenir Next"/>
              </a:rPr>
              <a:t>The </a:t>
            </a:r>
            <a:r>
              <a:rPr sz="1600" b="1" spc="-20" dirty="0">
                <a:solidFill>
                  <a:srgbClr val="5F3075"/>
                </a:solidFill>
                <a:latin typeface="Avenir Next"/>
                <a:cs typeface="Avenir Next"/>
              </a:rPr>
              <a:t>Game,</a:t>
            </a:r>
            <a:r>
              <a:rPr sz="1600" b="1" spc="-85" dirty="0">
                <a:solidFill>
                  <a:srgbClr val="5F3075"/>
                </a:solidFill>
                <a:latin typeface="Avenir Next"/>
                <a:cs typeface="Avenir Next"/>
              </a:rPr>
              <a:t> </a:t>
            </a:r>
            <a:r>
              <a:rPr sz="1600" b="1" spc="-10" dirty="0">
                <a:solidFill>
                  <a:srgbClr val="5F3075"/>
                </a:solidFill>
                <a:latin typeface="Avenir Next"/>
                <a:cs typeface="Avenir Next"/>
              </a:rPr>
              <a:t>please</a:t>
            </a:r>
            <a:r>
              <a:rPr sz="1600" b="1" spc="-85" dirty="0">
                <a:solidFill>
                  <a:srgbClr val="5F3075"/>
                </a:solidFill>
                <a:latin typeface="Avenir Next"/>
                <a:cs typeface="Avenir Next"/>
              </a:rPr>
              <a:t> </a:t>
            </a:r>
            <a:r>
              <a:rPr sz="1600" b="1" dirty="0">
                <a:solidFill>
                  <a:srgbClr val="5F3075"/>
                </a:solidFill>
                <a:latin typeface="Avenir Next"/>
                <a:cs typeface="Avenir Next"/>
              </a:rPr>
              <a:t>ask</a:t>
            </a:r>
            <a:r>
              <a:rPr sz="1600" b="1" spc="-60" dirty="0">
                <a:solidFill>
                  <a:srgbClr val="5F3075"/>
                </a:solidFill>
                <a:latin typeface="Avenir Next"/>
                <a:cs typeface="Avenir Next"/>
              </a:rPr>
              <a:t> </a:t>
            </a:r>
            <a:r>
              <a:rPr sz="1600" b="1" spc="-10" dirty="0">
                <a:solidFill>
                  <a:srgbClr val="5F3075"/>
                </a:solidFill>
                <a:latin typeface="Avenir Next"/>
                <a:cs typeface="Avenir Next"/>
              </a:rPr>
              <a:t>these</a:t>
            </a:r>
            <a:r>
              <a:rPr sz="1600" b="1" spc="-60" dirty="0">
                <a:solidFill>
                  <a:srgbClr val="5F3075"/>
                </a:solidFill>
                <a:latin typeface="Avenir Next"/>
                <a:cs typeface="Avenir Next"/>
              </a:rPr>
              <a:t> </a:t>
            </a:r>
            <a:r>
              <a:rPr sz="1600" b="1" spc="-10" dirty="0">
                <a:solidFill>
                  <a:srgbClr val="5F3075"/>
                </a:solidFill>
                <a:latin typeface="Avenir Next"/>
                <a:cs typeface="Avenir Next"/>
              </a:rPr>
              <a:t>questions:</a:t>
            </a:r>
            <a:endParaRPr sz="1600" dirty="0">
              <a:latin typeface="Avenir Next"/>
              <a:cs typeface="Avenir Next"/>
            </a:endParaRPr>
          </a:p>
          <a:p>
            <a:pPr>
              <a:lnSpc>
                <a:spcPct val="100000"/>
              </a:lnSpc>
              <a:spcBef>
                <a:spcPts val="60"/>
              </a:spcBef>
            </a:pPr>
            <a:endParaRPr sz="2600" dirty="0">
              <a:latin typeface="Avenir Next"/>
              <a:cs typeface="Avenir Next"/>
            </a:endParaRPr>
          </a:p>
          <a:p>
            <a:pPr marL="241300" indent="-228600">
              <a:lnSpc>
                <a:spcPct val="100000"/>
              </a:lnSpc>
              <a:buAutoNum type="arabicPeriod"/>
              <a:tabLst>
                <a:tab pos="241300" algn="l"/>
              </a:tabLst>
            </a:pPr>
            <a:r>
              <a:rPr sz="1600" dirty="0">
                <a:solidFill>
                  <a:srgbClr val="5F3075"/>
                </a:solidFill>
                <a:latin typeface="AvenirNext-Medium"/>
                <a:cs typeface="AvenirNext-Medium"/>
              </a:rPr>
              <a:t>Is</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this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specific</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EDI</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initiative?</a:t>
            </a:r>
            <a:endParaRPr sz="1600" dirty="0">
              <a:latin typeface="AvenirNext-Medium"/>
              <a:cs typeface="AvenirNext-Medium"/>
            </a:endParaRPr>
          </a:p>
          <a:p>
            <a:pPr marL="241300" marR="48895" indent="-228600">
              <a:lnSpc>
                <a:spcPct val="114599"/>
              </a:lnSpc>
              <a:spcBef>
                <a:spcPts val="565"/>
              </a:spcBef>
              <a:buAutoNum type="arabicPeriod"/>
              <a:tabLst>
                <a:tab pos="241300" algn="l"/>
              </a:tabLst>
            </a:pPr>
            <a:r>
              <a:rPr sz="1600" spc="-25" dirty="0">
                <a:solidFill>
                  <a:srgbClr val="5F3075"/>
                </a:solidFill>
                <a:latin typeface="AvenirNext-Medium"/>
                <a:cs typeface="AvenirNext-Medium"/>
              </a:rPr>
              <a:t>Does</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this</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initiative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show</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how</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you</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are </a:t>
            </a:r>
            <a:r>
              <a:rPr sz="1600" spc="-35" dirty="0">
                <a:solidFill>
                  <a:srgbClr val="5F3075"/>
                </a:solidFill>
                <a:latin typeface="AvenirNext-Medium"/>
                <a:cs typeface="AvenirNext-Medium"/>
              </a:rPr>
              <a:t>understanding</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meeting</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50" dirty="0">
                <a:solidFill>
                  <a:srgbClr val="5F3075"/>
                </a:solidFill>
                <a:latin typeface="AvenirNext-Medium"/>
                <a:cs typeface="AvenirNext-Medium"/>
              </a:rPr>
              <a:t> </a:t>
            </a:r>
            <a:r>
              <a:rPr sz="1600" spc="-10" dirty="0">
                <a:solidFill>
                  <a:srgbClr val="5F3075"/>
                </a:solidFill>
                <a:latin typeface="AvenirNext-Medium"/>
                <a:cs typeface="AvenirNext-Medium"/>
              </a:rPr>
              <a:t>representative </a:t>
            </a:r>
            <a:r>
              <a:rPr sz="1600" spc="-35" dirty="0">
                <a:solidFill>
                  <a:srgbClr val="5F3075"/>
                </a:solidFill>
                <a:latin typeface="AvenirNext-Medium"/>
                <a:cs typeface="AvenirNext-Medium"/>
              </a:rPr>
              <a:t>range</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5" dirty="0">
                <a:solidFill>
                  <a:srgbClr val="5F3075"/>
                </a:solidFill>
                <a:latin typeface="AvenirNext-Medium"/>
                <a:cs typeface="AvenirNext-Medium"/>
              </a:rPr>
              <a:t> </a:t>
            </a:r>
            <a:r>
              <a:rPr sz="1600" spc="-40" dirty="0">
                <a:solidFill>
                  <a:srgbClr val="5F3075"/>
                </a:solidFill>
                <a:latin typeface="AvenirNext-Medium"/>
                <a:cs typeface="AvenirNext-Medium"/>
              </a:rPr>
              <a:t>experiences,</a:t>
            </a:r>
            <a:r>
              <a:rPr sz="1600" spc="-95" dirty="0">
                <a:solidFill>
                  <a:srgbClr val="5F3075"/>
                </a:solidFill>
                <a:latin typeface="AvenirNext-Medium"/>
                <a:cs typeface="AvenirNext-Medium"/>
              </a:rPr>
              <a:t> </a:t>
            </a:r>
            <a:r>
              <a:rPr sz="1600" spc="-40" dirty="0">
                <a:solidFill>
                  <a:srgbClr val="5F3075"/>
                </a:solidFill>
                <a:latin typeface="AvenirNext-Medium"/>
                <a:cs typeface="AvenirNext-Medium"/>
              </a:rPr>
              <a:t>perceptions</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40" dirty="0">
                <a:solidFill>
                  <a:srgbClr val="5F3075"/>
                </a:solidFill>
                <a:latin typeface="AvenirNext-Medium"/>
                <a:cs typeface="AvenirNext-Medium"/>
              </a:rPr>
              <a:t> </a:t>
            </a:r>
            <a:r>
              <a:rPr sz="1600" spc="-30" dirty="0">
                <a:solidFill>
                  <a:srgbClr val="5F3075"/>
                </a:solidFill>
                <a:latin typeface="AvenirNext-Medium"/>
                <a:cs typeface="AvenirNext-Medium"/>
              </a:rPr>
              <a:t>needs?</a:t>
            </a:r>
            <a:endParaRPr sz="1600" dirty="0">
              <a:latin typeface="AvenirNext-Medium"/>
              <a:cs typeface="AvenirNext-Medium"/>
            </a:endParaRPr>
          </a:p>
          <a:p>
            <a:pPr marL="241300" marR="831850" indent="-228600">
              <a:lnSpc>
                <a:spcPct val="114599"/>
              </a:lnSpc>
              <a:spcBef>
                <a:spcPts val="570"/>
              </a:spcBef>
              <a:buAutoNum type="arabicPeriod"/>
              <a:tabLst>
                <a:tab pos="241300" algn="l"/>
              </a:tabLst>
            </a:pPr>
            <a:r>
              <a:rPr sz="1600" spc="-25" dirty="0">
                <a:solidFill>
                  <a:srgbClr val="5F3075"/>
                </a:solidFill>
                <a:latin typeface="AvenirNext-Medium"/>
                <a:cs typeface="AvenirNext-Medium"/>
              </a:rPr>
              <a:t>Does</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this</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initiative</a:t>
            </a:r>
            <a:r>
              <a:rPr sz="1600" spc="-55" dirty="0">
                <a:solidFill>
                  <a:srgbClr val="5F3075"/>
                </a:solidFill>
                <a:latin typeface="AvenirNext-Medium"/>
                <a:cs typeface="AvenirNext-Medium"/>
              </a:rPr>
              <a:t> </a:t>
            </a:r>
            <a:r>
              <a:rPr sz="1600" spc="-30" dirty="0">
                <a:solidFill>
                  <a:srgbClr val="5F3075"/>
                </a:solidFill>
                <a:latin typeface="AvenirNext-Medium"/>
                <a:cs typeface="AvenirNext-Medium"/>
              </a:rPr>
              <a:t>stand</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against</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hate, </a:t>
            </a:r>
            <a:r>
              <a:rPr sz="1600" spc="-40" dirty="0">
                <a:solidFill>
                  <a:srgbClr val="5F3075"/>
                </a:solidFill>
                <a:latin typeface="AvenirNext-Medium"/>
                <a:cs typeface="AvenirNext-Medium"/>
              </a:rPr>
              <a:t>discrimination </a:t>
            </a:r>
            <a:r>
              <a:rPr sz="1600" dirty="0">
                <a:solidFill>
                  <a:srgbClr val="5F3075"/>
                </a:solidFill>
                <a:latin typeface="AvenirNext-Medium"/>
                <a:cs typeface="AvenirNext-Medium"/>
              </a:rPr>
              <a:t>or</a:t>
            </a:r>
            <a:r>
              <a:rPr sz="1600" spc="-35" dirty="0">
                <a:solidFill>
                  <a:srgbClr val="5F3075"/>
                </a:solidFill>
                <a:latin typeface="AvenirNext-Medium"/>
                <a:cs typeface="AvenirNext-Medium"/>
              </a:rPr>
              <a:t> </a:t>
            </a:r>
            <a:r>
              <a:rPr sz="1600" spc="-10" dirty="0">
                <a:solidFill>
                  <a:srgbClr val="5F3075"/>
                </a:solidFill>
                <a:latin typeface="AvenirNext-Medium"/>
                <a:cs typeface="AvenirNext-Medium"/>
              </a:rPr>
              <a:t>intolerance?</a:t>
            </a:r>
            <a:endParaRPr sz="1600" dirty="0">
              <a:latin typeface="AvenirNext-Medium"/>
              <a:cs typeface="AvenirNext-Medium"/>
            </a:endParaRPr>
          </a:p>
          <a:p>
            <a:pPr marL="241300" marR="5080" indent="-228600">
              <a:lnSpc>
                <a:spcPct val="114599"/>
              </a:lnSpc>
              <a:spcBef>
                <a:spcPts val="565"/>
              </a:spcBef>
              <a:buAutoNum type="arabicPeriod"/>
              <a:tabLst>
                <a:tab pos="241300" algn="l"/>
              </a:tabLst>
            </a:pP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this</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initiative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genuinely</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about</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helping </a:t>
            </a:r>
            <a:r>
              <a:rPr sz="1600" spc="-35" dirty="0">
                <a:solidFill>
                  <a:srgbClr val="5F3075"/>
                </a:solidFill>
                <a:latin typeface="AvenirNext-Medium"/>
                <a:cs typeface="AvenirNext-Medium"/>
              </a:rPr>
              <a:t>everyone</a:t>
            </a:r>
            <a:r>
              <a:rPr sz="1600" spc="-30" dirty="0">
                <a:solidFill>
                  <a:srgbClr val="5F3075"/>
                </a:solidFill>
                <a:latin typeface="AvenirNext-Medium"/>
                <a:cs typeface="AvenirNext-Medium"/>
              </a:rPr>
              <a:t> thrive</a:t>
            </a:r>
            <a:r>
              <a:rPr sz="1600" spc="-25" dirty="0">
                <a:solidFill>
                  <a:srgbClr val="5F3075"/>
                </a:solidFill>
                <a:latin typeface="AvenirNext-Medium"/>
                <a:cs typeface="AvenirNext-Medium"/>
              </a:rPr>
              <a:t> </a:t>
            </a:r>
            <a:r>
              <a:rPr sz="1600" spc="-35" dirty="0">
                <a:solidFill>
                  <a:srgbClr val="5F3075"/>
                </a:solidFill>
                <a:latin typeface="AvenirNext-Medium"/>
                <a:cs typeface="AvenirNext-Medium"/>
              </a:rPr>
              <a:t>(whether</a:t>
            </a:r>
            <a:r>
              <a:rPr sz="1600" spc="-30" dirty="0">
                <a:solidFill>
                  <a:srgbClr val="5F3075"/>
                </a:solidFill>
                <a:latin typeface="AvenirNext-Medium"/>
                <a:cs typeface="AvenirNext-Medium"/>
              </a:rPr>
              <a:t> </a:t>
            </a:r>
            <a:r>
              <a:rPr sz="1600" spc="-40" dirty="0">
                <a:solidFill>
                  <a:srgbClr val="5F3075"/>
                </a:solidFill>
                <a:latin typeface="AvenirNext-Medium"/>
                <a:cs typeface="AvenirNext-Medium"/>
              </a:rPr>
              <a:t>playing,</a:t>
            </a:r>
            <a:r>
              <a:rPr sz="1600" spc="-80" dirty="0">
                <a:solidFill>
                  <a:srgbClr val="5F3075"/>
                </a:solidFill>
                <a:latin typeface="AvenirNext-Medium"/>
                <a:cs typeface="AvenirNext-Medium"/>
              </a:rPr>
              <a:t> </a:t>
            </a:r>
            <a:r>
              <a:rPr sz="1600" spc="-35" dirty="0">
                <a:solidFill>
                  <a:srgbClr val="5F3075"/>
                </a:solidFill>
                <a:latin typeface="AvenirNext-Medium"/>
                <a:cs typeface="AvenirNext-Medium"/>
              </a:rPr>
              <a:t>delivering</a:t>
            </a:r>
            <a:r>
              <a:rPr sz="1600" spc="-25" dirty="0">
                <a:solidFill>
                  <a:srgbClr val="5F3075"/>
                </a:solidFill>
                <a:latin typeface="AvenirNext-Medium"/>
                <a:cs typeface="AvenirNext-Medium"/>
              </a:rPr>
              <a:t> or </a:t>
            </a:r>
            <a:r>
              <a:rPr sz="1600" spc="-40" dirty="0">
                <a:solidFill>
                  <a:srgbClr val="5F3075"/>
                </a:solidFill>
                <a:latin typeface="AvenirNext-Medium"/>
                <a:cs typeface="AvenirNext-Medium"/>
              </a:rPr>
              <a:t>supporting</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cricket),</a:t>
            </a:r>
            <a:r>
              <a:rPr sz="1600" spc="-105" dirty="0">
                <a:solidFill>
                  <a:srgbClr val="5F3075"/>
                </a:solidFill>
                <a:latin typeface="AvenirNext-Medium"/>
                <a:cs typeface="AvenirNext-Medium"/>
              </a:rPr>
              <a:t> </a:t>
            </a:r>
            <a:r>
              <a:rPr sz="1600" dirty="0">
                <a:solidFill>
                  <a:srgbClr val="5F3075"/>
                </a:solidFill>
                <a:latin typeface="AvenirNext-Medium"/>
                <a:cs typeface="AvenirNext-Medium"/>
              </a:rPr>
              <a:t>no</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matter</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who</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they</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are?</a:t>
            </a:r>
            <a:endParaRPr sz="1600" dirty="0">
              <a:latin typeface="AvenirNext-Medium"/>
              <a:cs typeface="AvenirNext-Medium"/>
            </a:endParaRPr>
          </a:p>
        </p:txBody>
      </p:sp>
      <p:sp>
        <p:nvSpPr>
          <p:cNvPr id="9" name="object 9"/>
          <p:cNvSpPr txBox="1">
            <a:spLocks noGrp="1"/>
          </p:cNvSpPr>
          <p:nvPr>
            <p:ph type="title"/>
          </p:nvPr>
        </p:nvSpPr>
        <p:spPr>
          <a:xfrm>
            <a:off x="851300" y="595924"/>
            <a:ext cx="4733925" cy="1127760"/>
          </a:xfrm>
          <a:prstGeom prst="rect">
            <a:avLst/>
          </a:prstGeom>
        </p:spPr>
        <p:txBody>
          <a:bodyPr vert="horz" wrap="square" lIns="0" tIns="12700" rIns="0" bIns="0" rtlCol="0">
            <a:spAutoFit/>
          </a:bodyPr>
          <a:lstStyle/>
          <a:p>
            <a:pPr marL="12700">
              <a:lnSpc>
                <a:spcPts val="4340"/>
              </a:lnSpc>
              <a:spcBef>
                <a:spcPts val="100"/>
              </a:spcBef>
            </a:pPr>
            <a:r>
              <a:rPr spc="-30" dirty="0"/>
              <a:t>RAISING</a:t>
            </a:r>
            <a:r>
              <a:rPr spc="-215" dirty="0"/>
              <a:t> </a:t>
            </a:r>
            <a:r>
              <a:rPr dirty="0"/>
              <a:t>THE</a:t>
            </a:r>
            <a:r>
              <a:rPr spc="-150" dirty="0"/>
              <a:t> </a:t>
            </a:r>
            <a:r>
              <a:rPr spc="-30" dirty="0"/>
              <a:t>GAME</a:t>
            </a:r>
          </a:p>
          <a:p>
            <a:pPr marL="12700">
              <a:lnSpc>
                <a:spcPts val="4340"/>
              </a:lnSpc>
            </a:pPr>
            <a:r>
              <a:rPr b="0" spc="-10" dirty="0">
                <a:latin typeface="AvenirNext-Medium"/>
                <a:cs typeface="AvenirNext-Medium"/>
              </a:rPr>
              <a:t>CHECKLIST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449" y="608397"/>
            <a:ext cx="3554729" cy="619760"/>
          </a:xfrm>
          <a:prstGeom prst="rect">
            <a:avLst/>
          </a:prstGeom>
        </p:spPr>
        <p:txBody>
          <a:bodyPr vert="horz" wrap="square" lIns="0" tIns="12700" rIns="0" bIns="0" rtlCol="0">
            <a:spAutoFit/>
          </a:bodyPr>
          <a:lstStyle/>
          <a:p>
            <a:pPr marL="12700">
              <a:lnSpc>
                <a:spcPct val="100000"/>
              </a:lnSpc>
              <a:spcBef>
                <a:spcPts val="100"/>
              </a:spcBef>
            </a:pPr>
            <a:r>
              <a:rPr spc="-85" dirty="0"/>
              <a:t>COLOURWAYS</a:t>
            </a:r>
          </a:p>
        </p:txBody>
      </p:sp>
      <p:grpSp>
        <p:nvGrpSpPr>
          <p:cNvPr id="18" name="Group 17" descr="Purple Raising The Game logo, no box.&#10;">
            <a:extLst>
              <a:ext uri="{FF2B5EF4-FFF2-40B4-BE49-F238E27FC236}">
                <a16:creationId xmlns:a16="http://schemas.microsoft.com/office/drawing/2014/main" id="{D17A9862-0EB2-F8C7-8650-6FD9AE1E729E}"/>
              </a:ext>
            </a:extLst>
          </p:cNvPr>
          <p:cNvGrpSpPr/>
          <p:nvPr/>
        </p:nvGrpSpPr>
        <p:grpSpPr>
          <a:xfrm>
            <a:off x="1039620" y="1792277"/>
            <a:ext cx="2784475" cy="1337625"/>
            <a:chOff x="1039620" y="1792277"/>
            <a:chExt cx="2784475" cy="1337625"/>
          </a:xfrm>
        </p:grpSpPr>
        <p:sp>
          <p:nvSpPr>
            <p:cNvPr id="3" name="object 3"/>
            <p:cNvSpPr/>
            <p:nvPr/>
          </p:nvSpPr>
          <p:spPr>
            <a:xfrm>
              <a:off x="1040815" y="2458072"/>
              <a:ext cx="2776220" cy="671830"/>
            </a:xfrm>
            <a:custGeom>
              <a:avLst/>
              <a:gdLst/>
              <a:ahLst/>
              <a:cxnLst/>
              <a:rect l="l" t="t" r="r" b="b"/>
              <a:pathLst>
                <a:path w="2776220" h="671830">
                  <a:moveTo>
                    <a:pt x="302958" y="544512"/>
                  </a:moveTo>
                  <a:lnTo>
                    <a:pt x="299072" y="540854"/>
                  </a:lnTo>
                  <a:lnTo>
                    <a:pt x="63627" y="540854"/>
                  </a:lnTo>
                  <a:lnTo>
                    <a:pt x="63627" y="478193"/>
                  </a:lnTo>
                  <a:lnTo>
                    <a:pt x="59728" y="474941"/>
                  </a:lnTo>
                  <a:lnTo>
                    <a:pt x="3898" y="474941"/>
                  </a:lnTo>
                  <a:lnTo>
                    <a:pt x="0" y="478193"/>
                  </a:lnTo>
                  <a:lnTo>
                    <a:pt x="0" y="667778"/>
                  </a:lnTo>
                  <a:lnTo>
                    <a:pt x="3898" y="671029"/>
                  </a:lnTo>
                  <a:lnTo>
                    <a:pt x="59728" y="671029"/>
                  </a:lnTo>
                  <a:lnTo>
                    <a:pt x="63627" y="667778"/>
                  </a:lnTo>
                  <a:lnTo>
                    <a:pt x="63627" y="605129"/>
                  </a:lnTo>
                  <a:lnTo>
                    <a:pt x="299072" y="605129"/>
                  </a:lnTo>
                  <a:lnTo>
                    <a:pt x="302958" y="601472"/>
                  </a:lnTo>
                  <a:lnTo>
                    <a:pt x="302958" y="544512"/>
                  </a:lnTo>
                  <a:close/>
                </a:path>
                <a:path w="2776220" h="671830">
                  <a:moveTo>
                    <a:pt x="302958" y="214172"/>
                  </a:moveTo>
                  <a:lnTo>
                    <a:pt x="299072" y="210515"/>
                  </a:lnTo>
                  <a:lnTo>
                    <a:pt x="3898" y="210515"/>
                  </a:lnTo>
                  <a:lnTo>
                    <a:pt x="0" y="214172"/>
                  </a:lnTo>
                  <a:lnTo>
                    <a:pt x="0" y="271132"/>
                  </a:lnTo>
                  <a:lnTo>
                    <a:pt x="3898" y="274383"/>
                  </a:lnTo>
                  <a:lnTo>
                    <a:pt x="117297" y="274383"/>
                  </a:lnTo>
                  <a:lnTo>
                    <a:pt x="117297" y="390740"/>
                  </a:lnTo>
                  <a:lnTo>
                    <a:pt x="3898" y="390740"/>
                  </a:lnTo>
                  <a:lnTo>
                    <a:pt x="0" y="393992"/>
                  </a:lnTo>
                  <a:lnTo>
                    <a:pt x="0" y="450951"/>
                  </a:lnTo>
                  <a:lnTo>
                    <a:pt x="3898" y="454609"/>
                  </a:lnTo>
                  <a:lnTo>
                    <a:pt x="299072" y="454609"/>
                  </a:lnTo>
                  <a:lnTo>
                    <a:pt x="302958" y="450951"/>
                  </a:lnTo>
                  <a:lnTo>
                    <a:pt x="302958" y="393992"/>
                  </a:lnTo>
                  <a:lnTo>
                    <a:pt x="299072" y="390740"/>
                  </a:lnTo>
                  <a:lnTo>
                    <a:pt x="180911" y="390740"/>
                  </a:lnTo>
                  <a:lnTo>
                    <a:pt x="180911" y="274383"/>
                  </a:lnTo>
                  <a:lnTo>
                    <a:pt x="299072" y="274383"/>
                  </a:lnTo>
                  <a:lnTo>
                    <a:pt x="302958" y="271132"/>
                  </a:lnTo>
                  <a:lnTo>
                    <a:pt x="302958" y="214172"/>
                  </a:lnTo>
                  <a:close/>
                </a:path>
                <a:path w="2776220" h="671830">
                  <a:moveTo>
                    <a:pt x="302958" y="10769"/>
                  </a:moveTo>
                  <a:lnTo>
                    <a:pt x="299072" y="7505"/>
                  </a:lnTo>
                  <a:lnTo>
                    <a:pt x="243243" y="7505"/>
                  </a:lnTo>
                  <a:lnTo>
                    <a:pt x="239344" y="10769"/>
                  </a:lnTo>
                  <a:lnTo>
                    <a:pt x="239344" y="127927"/>
                  </a:lnTo>
                  <a:lnTo>
                    <a:pt x="180911" y="127927"/>
                  </a:lnTo>
                  <a:lnTo>
                    <a:pt x="180911" y="31102"/>
                  </a:lnTo>
                  <a:lnTo>
                    <a:pt x="177457" y="27444"/>
                  </a:lnTo>
                  <a:lnTo>
                    <a:pt x="121183" y="27444"/>
                  </a:lnTo>
                  <a:lnTo>
                    <a:pt x="117297" y="31102"/>
                  </a:lnTo>
                  <a:lnTo>
                    <a:pt x="117297" y="127927"/>
                  </a:lnTo>
                  <a:lnTo>
                    <a:pt x="63627" y="127927"/>
                  </a:lnTo>
                  <a:lnTo>
                    <a:pt x="63627" y="10769"/>
                  </a:lnTo>
                  <a:lnTo>
                    <a:pt x="59728" y="7505"/>
                  </a:lnTo>
                  <a:lnTo>
                    <a:pt x="3898" y="7505"/>
                  </a:lnTo>
                  <a:lnTo>
                    <a:pt x="0" y="10769"/>
                  </a:lnTo>
                  <a:lnTo>
                    <a:pt x="0" y="188137"/>
                  </a:lnTo>
                  <a:lnTo>
                    <a:pt x="3898" y="191401"/>
                  </a:lnTo>
                  <a:lnTo>
                    <a:pt x="299072" y="191401"/>
                  </a:lnTo>
                  <a:lnTo>
                    <a:pt x="302958" y="188137"/>
                  </a:lnTo>
                  <a:lnTo>
                    <a:pt x="302958" y="127927"/>
                  </a:lnTo>
                  <a:lnTo>
                    <a:pt x="302958" y="10769"/>
                  </a:lnTo>
                  <a:close/>
                </a:path>
                <a:path w="2776220" h="671830">
                  <a:moveTo>
                    <a:pt x="919480" y="599782"/>
                  </a:moveTo>
                  <a:lnTo>
                    <a:pt x="919454" y="589483"/>
                  </a:lnTo>
                  <a:lnTo>
                    <a:pt x="919213" y="522363"/>
                  </a:lnTo>
                  <a:lnTo>
                    <a:pt x="918552" y="344208"/>
                  </a:lnTo>
                  <a:lnTo>
                    <a:pt x="918552" y="334873"/>
                  </a:lnTo>
                  <a:lnTo>
                    <a:pt x="911085" y="326478"/>
                  </a:lnTo>
                  <a:lnTo>
                    <a:pt x="704011" y="326478"/>
                  </a:lnTo>
                  <a:lnTo>
                    <a:pt x="696544" y="333946"/>
                  </a:lnTo>
                  <a:lnTo>
                    <a:pt x="696544" y="445871"/>
                  </a:lnTo>
                  <a:lnTo>
                    <a:pt x="704011" y="453339"/>
                  </a:lnTo>
                  <a:lnTo>
                    <a:pt x="773036" y="453339"/>
                  </a:lnTo>
                  <a:lnTo>
                    <a:pt x="773036" y="507441"/>
                  </a:lnTo>
                  <a:lnTo>
                    <a:pt x="752068" y="514489"/>
                  </a:lnTo>
                  <a:lnTo>
                    <a:pt x="731177" y="519099"/>
                  </a:lnTo>
                  <a:lnTo>
                    <a:pt x="710463" y="521601"/>
                  </a:lnTo>
                  <a:lnTo>
                    <a:pt x="690016" y="522363"/>
                  </a:lnTo>
                  <a:lnTo>
                    <a:pt x="641032" y="515670"/>
                  </a:lnTo>
                  <a:lnTo>
                    <a:pt x="596950" y="496836"/>
                  </a:lnTo>
                  <a:lnTo>
                    <a:pt x="559549" y="467677"/>
                  </a:lnTo>
                  <a:lnTo>
                    <a:pt x="530618" y="430060"/>
                  </a:lnTo>
                  <a:lnTo>
                    <a:pt x="511949" y="385800"/>
                  </a:lnTo>
                  <a:lnTo>
                    <a:pt x="505333" y="336740"/>
                  </a:lnTo>
                  <a:lnTo>
                    <a:pt x="511886" y="287159"/>
                  </a:lnTo>
                  <a:lnTo>
                    <a:pt x="530377" y="242290"/>
                  </a:lnTo>
                  <a:lnTo>
                    <a:pt x="559079" y="204050"/>
                  </a:lnTo>
                  <a:lnTo>
                    <a:pt x="596265" y="174371"/>
                  </a:lnTo>
                  <a:lnTo>
                    <a:pt x="640168" y="155155"/>
                  </a:lnTo>
                  <a:lnTo>
                    <a:pt x="689089" y="148323"/>
                  </a:lnTo>
                  <a:lnTo>
                    <a:pt x="722477" y="150723"/>
                  </a:lnTo>
                  <a:lnTo>
                    <a:pt x="754037" y="158457"/>
                  </a:lnTo>
                  <a:lnTo>
                    <a:pt x="783653" y="172326"/>
                  </a:lnTo>
                  <a:lnTo>
                    <a:pt x="811276" y="193090"/>
                  </a:lnTo>
                  <a:lnTo>
                    <a:pt x="817308" y="196227"/>
                  </a:lnTo>
                  <a:lnTo>
                    <a:pt x="823874" y="197180"/>
                  </a:lnTo>
                  <a:lnTo>
                    <a:pt x="830440" y="195846"/>
                  </a:lnTo>
                  <a:lnTo>
                    <a:pt x="836472" y="192163"/>
                  </a:lnTo>
                  <a:lnTo>
                    <a:pt x="877697" y="148323"/>
                  </a:lnTo>
                  <a:lnTo>
                    <a:pt x="910158" y="113804"/>
                  </a:lnTo>
                  <a:lnTo>
                    <a:pt x="867791" y="58369"/>
                  </a:lnTo>
                  <a:lnTo>
                    <a:pt x="823341" y="33985"/>
                  </a:lnTo>
                  <a:lnTo>
                    <a:pt x="776389" y="15951"/>
                  </a:lnTo>
                  <a:lnTo>
                    <a:pt x="728357" y="4775"/>
                  </a:lnTo>
                  <a:lnTo>
                    <a:pt x="680694" y="939"/>
                  </a:lnTo>
                  <a:lnTo>
                    <a:pt x="631063" y="4559"/>
                  </a:lnTo>
                  <a:lnTo>
                    <a:pt x="583730" y="15062"/>
                  </a:lnTo>
                  <a:lnTo>
                    <a:pt x="539229" y="31965"/>
                  </a:lnTo>
                  <a:lnTo>
                    <a:pt x="498055" y="54762"/>
                  </a:lnTo>
                  <a:lnTo>
                    <a:pt x="460717" y="82931"/>
                  </a:lnTo>
                  <a:lnTo>
                    <a:pt x="427736" y="115976"/>
                  </a:lnTo>
                  <a:lnTo>
                    <a:pt x="399605" y="153403"/>
                  </a:lnTo>
                  <a:lnTo>
                    <a:pt x="376834" y="194691"/>
                  </a:lnTo>
                  <a:lnTo>
                    <a:pt x="359943" y="239356"/>
                  </a:lnTo>
                  <a:lnTo>
                    <a:pt x="349440" y="286867"/>
                  </a:lnTo>
                  <a:lnTo>
                    <a:pt x="345821" y="336740"/>
                  </a:lnTo>
                  <a:lnTo>
                    <a:pt x="349440" y="386562"/>
                  </a:lnTo>
                  <a:lnTo>
                    <a:pt x="359943" y="433959"/>
                  </a:lnTo>
                  <a:lnTo>
                    <a:pt x="376834" y="478447"/>
                  </a:lnTo>
                  <a:lnTo>
                    <a:pt x="399605" y="519518"/>
                  </a:lnTo>
                  <a:lnTo>
                    <a:pt x="427736" y="556691"/>
                  </a:lnTo>
                  <a:lnTo>
                    <a:pt x="460717" y="589483"/>
                  </a:lnTo>
                  <a:lnTo>
                    <a:pt x="498055" y="617410"/>
                  </a:lnTo>
                  <a:lnTo>
                    <a:pt x="539229" y="639978"/>
                  </a:lnTo>
                  <a:lnTo>
                    <a:pt x="583730" y="656704"/>
                  </a:lnTo>
                  <a:lnTo>
                    <a:pt x="631063" y="667105"/>
                  </a:lnTo>
                  <a:lnTo>
                    <a:pt x="680694" y="670674"/>
                  </a:lnTo>
                  <a:lnTo>
                    <a:pt x="773899" y="661200"/>
                  </a:lnTo>
                  <a:lnTo>
                    <a:pt x="847077" y="640359"/>
                  </a:lnTo>
                  <a:lnTo>
                    <a:pt x="894905" y="619518"/>
                  </a:lnTo>
                  <a:lnTo>
                    <a:pt x="912025" y="610044"/>
                  </a:lnTo>
                  <a:lnTo>
                    <a:pt x="915758" y="607250"/>
                  </a:lnTo>
                  <a:lnTo>
                    <a:pt x="919480" y="599782"/>
                  </a:lnTo>
                  <a:close/>
                </a:path>
                <a:path w="2776220" h="671830">
                  <a:moveTo>
                    <a:pt x="1555750" y="647179"/>
                  </a:moveTo>
                  <a:lnTo>
                    <a:pt x="1553946" y="638429"/>
                  </a:lnTo>
                  <a:lnTo>
                    <a:pt x="1267841" y="20967"/>
                  </a:lnTo>
                  <a:lnTo>
                    <a:pt x="1265097" y="15468"/>
                  </a:lnTo>
                  <a:lnTo>
                    <a:pt x="1258697" y="10883"/>
                  </a:lnTo>
                  <a:lnTo>
                    <a:pt x="1236776" y="10883"/>
                  </a:lnTo>
                  <a:lnTo>
                    <a:pt x="1230376" y="15468"/>
                  </a:lnTo>
                  <a:lnTo>
                    <a:pt x="1227620" y="20967"/>
                  </a:lnTo>
                  <a:lnTo>
                    <a:pt x="941527" y="638429"/>
                  </a:lnTo>
                  <a:lnTo>
                    <a:pt x="939711" y="647179"/>
                  </a:lnTo>
                  <a:lnTo>
                    <a:pt x="942098" y="654824"/>
                  </a:lnTo>
                  <a:lnTo>
                    <a:pt x="948080" y="660234"/>
                  </a:lnTo>
                  <a:lnTo>
                    <a:pt x="957059" y="662279"/>
                  </a:lnTo>
                  <a:lnTo>
                    <a:pt x="1057605" y="662279"/>
                  </a:lnTo>
                  <a:lnTo>
                    <a:pt x="1090510" y="640257"/>
                  </a:lnTo>
                  <a:lnTo>
                    <a:pt x="1123429" y="566864"/>
                  </a:lnTo>
                  <a:lnTo>
                    <a:pt x="1219631" y="566864"/>
                  </a:lnTo>
                  <a:lnTo>
                    <a:pt x="1219428" y="442087"/>
                  </a:lnTo>
                  <a:lnTo>
                    <a:pt x="1178267" y="442087"/>
                  </a:lnTo>
                  <a:lnTo>
                    <a:pt x="1246822" y="290703"/>
                  </a:lnTo>
                  <a:lnTo>
                    <a:pt x="1247736" y="290703"/>
                  </a:lnTo>
                  <a:lnTo>
                    <a:pt x="1317205" y="442087"/>
                  </a:lnTo>
                  <a:lnTo>
                    <a:pt x="1275511" y="442087"/>
                  </a:lnTo>
                  <a:lnTo>
                    <a:pt x="1275461" y="566864"/>
                  </a:lnTo>
                  <a:lnTo>
                    <a:pt x="1372044" y="566864"/>
                  </a:lnTo>
                  <a:lnTo>
                    <a:pt x="1404962" y="639343"/>
                  </a:lnTo>
                  <a:lnTo>
                    <a:pt x="1411109" y="650290"/>
                  </a:lnTo>
                  <a:lnTo>
                    <a:pt x="1417866" y="657352"/>
                  </a:lnTo>
                  <a:lnTo>
                    <a:pt x="1426159" y="661149"/>
                  </a:lnTo>
                  <a:lnTo>
                    <a:pt x="1436941" y="662279"/>
                  </a:lnTo>
                  <a:lnTo>
                    <a:pt x="1538414" y="662279"/>
                  </a:lnTo>
                  <a:lnTo>
                    <a:pt x="1547393" y="660234"/>
                  </a:lnTo>
                  <a:lnTo>
                    <a:pt x="1553375" y="654824"/>
                  </a:lnTo>
                  <a:lnTo>
                    <a:pt x="1555750" y="647179"/>
                  </a:lnTo>
                  <a:close/>
                </a:path>
                <a:path w="2776220" h="671830">
                  <a:moveTo>
                    <a:pt x="2321268" y="641756"/>
                  </a:moveTo>
                  <a:lnTo>
                    <a:pt x="2273744" y="359130"/>
                  </a:lnTo>
                  <a:lnTo>
                    <a:pt x="2215870" y="14935"/>
                  </a:lnTo>
                  <a:lnTo>
                    <a:pt x="2214930" y="6540"/>
                  </a:lnTo>
                  <a:lnTo>
                    <a:pt x="2206536" y="0"/>
                  </a:lnTo>
                  <a:lnTo>
                    <a:pt x="2179485" y="0"/>
                  </a:lnTo>
                  <a:lnTo>
                    <a:pt x="2171090" y="3733"/>
                  </a:lnTo>
                  <a:lnTo>
                    <a:pt x="2168296" y="9334"/>
                  </a:lnTo>
                  <a:lnTo>
                    <a:pt x="1951888" y="412292"/>
                  </a:lnTo>
                  <a:lnTo>
                    <a:pt x="1950021" y="412292"/>
                  </a:lnTo>
                  <a:lnTo>
                    <a:pt x="1921471" y="359130"/>
                  </a:lnTo>
                  <a:lnTo>
                    <a:pt x="1733613" y="9334"/>
                  </a:lnTo>
                  <a:lnTo>
                    <a:pt x="1730819" y="3733"/>
                  </a:lnTo>
                  <a:lnTo>
                    <a:pt x="1722424" y="0"/>
                  </a:lnTo>
                  <a:lnTo>
                    <a:pt x="1695373" y="0"/>
                  </a:lnTo>
                  <a:lnTo>
                    <a:pt x="1686979" y="6540"/>
                  </a:lnTo>
                  <a:lnTo>
                    <a:pt x="1686039" y="14935"/>
                  </a:lnTo>
                  <a:lnTo>
                    <a:pt x="1580642" y="641756"/>
                  </a:lnTo>
                  <a:lnTo>
                    <a:pt x="1581048" y="650074"/>
                  </a:lnTo>
                  <a:lnTo>
                    <a:pt x="1584604" y="656564"/>
                  </a:lnTo>
                  <a:lnTo>
                    <a:pt x="1590611" y="660781"/>
                  </a:lnTo>
                  <a:lnTo>
                    <a:pt x="1598358" y="662279"/>
                  </a:lnTo>
                  <a:lnTo>
                    <a:pt x="1717763" y="662279"/>
                  </a:lnTo>
                  <a:lnTo>
                    <a:pt x="1725218" y="654824"/>
                  </a:lnTo>
                  <a:lnTo>
                    <a:pt x="1726158" y="647357"/>
                  </a:lnTo>
                  <a:lnTo>
                    <a:pt x="1767192" y="359130"/>
                  </a:lnTo>
                  <a:lnTo>
                    <a:pt x="1769059" y="359130"/>
                  </a:lnTo>
                  <a:lnTo>
                    <a:pt x="1926704" y="661352"/>
                  </a:lnTo>
                  <a:lnTo>
                    <a:pt x="1929498" y="666953"/>
                  </a:lnTo>
                  <a:lnTo>
                    <a:pt x="1936965" y="671614"/>
                  </a:lnTo>
                  <a:lnTo>
                    <a:pt x="1964016" y="671614"/>
                  </a:lnTo>
                  <a:lnTo>
                    <a:pt x="1972411" y="666953"/>
                  </a:lnTo>
                  <a:lnTo>
                    <a:pt x="1975205" y="661352"/>
                  </a:lnTo>
                  <a:lnTo>
                    <a:pt x="2104351" y="412292"/>
                  </a:lnTo>
                  <a:lnTo>
                    <a:pt x="2131911" y="359130"/>
                  </a:lnTo>
                  <a:lnTo>
                    <a:pt x="2133777" y="359130"/>
                  </a:lnTo>
                  <a:lnTo>
                    <a:pt x="2175751" y="647357"/>
                  </a:lnTo>
                  <a:lnTo>
                    <a:pt x="2176691" y="654824"/>
                  </a:lnTo>
                  <a:lnTo>
                    <a:pt x="2185085" y="662279"/>
                  </a:lnTo>
                  <a:lnTo>
                    <a:pt x="2303551" y="662279"/>
                  </a:lnTo>
                  <a:lnTo>
                    <a:pt x="2311298" y="660781"/>
                  </a:lnTo>
                  <a:lnTo>
                    <a:pt x="2317305" y="656564"/>
                  </a:lnTo>
                  <a:lnTo>
                    <a:pt x="2320861" y="650074"/>
                  </a:lnTo>
                  <a:lnTo>
                    <a:pt x="2321268" y="641756"/>
                  </a:lnTo>
                  <a:close/>
                </a:path>
                <a:path w="2776220" h="671830">
                  <a:moveTo>
                    <a:pt x="2776143" y="17729"/>
                  </a:moveTo>
                  <a:lnTo>
                    <a:pt x="2768689" y="9334"/>
                  </a:lnTo>
                  <a:lnTo>
                    <a:pt x="2361984" y="9334"/>
                  </a:lnTo>
                  <a:lnTo>
                    <a:pt x="2354529" y="17729"/>
                  </a:lnTo>
                  <a:lnTo>
                    <a:pt x="2354529" y="653884"/>
                  </a:lnTo>
                  <a:lnTo>
                    <a:pt x="2361984" y="662279"/>
                  </a:lnTo>
                  <a:lnTo>
                    <a:pt x="2768689" y="662279"/>
                  </a:lnTo>
                  <a:lnTo>
                    <a:pt x="2776143" y="653884"/>
                  </a:lnTo>
                  <a:lnTo>
                    <a:pt x="2776143" y="533552"/>
                  </a:lnTo>
                  <a:lnTo>
                    <a:pt x="2768689" y="525157"/>
                  </a:lnTo>
                  <a:lnTo>
                    <a:pt x="2500045" y="525157"/>
                  </a:lnTo>
                  <a:lnTo>
                    <a:pt x="2500045" y="399237"/>
                  </a:lnTo>
                  <a:lnTo>
                    <a:pt x="2722041" y="399237"/>
                  </a:lnTo>
                  <a:lnTo>
                    <a:pt x="2730436" y="391769"/>
                  </a:lnTo>
                  <a:lnTo>
                    <a:pt x="2730436" y="270510"/>
                  </a:lnTo>
                  <a:lnTo>
                    <a:pt x="2722041" y="262115"/>
                  </a:lnTo>
                  <a:lnTo>
                    <a:pt x="2500045" y="262115"/>
                  </a:lnTo>
                  <a:lnTo>
                    <a:pt x="2500045" y="146456"/>
                  </a:lnTo>
                  <a:lnTo>
                    <a:pt x="2768689" y="146456"/>
                  </a:lnTo>
                  <a:lnTo>
                    <a:pt x="2776143" y="138061"/>
                  </a:lnTo>
                  <a:lnTo>
                    <a:pt x="2776143" y="17729"/>
                  </a:lnTo>
                  <a:close/>
                </a:path>
              </a:pathLst>
            </a:custGeom>
            <a:solidFill>
              <a:srgbClr val="5F3075"/>
            </a:solidFill>
          </p:spPr>
          <p:txBody>
            <a:bodyPr wrap="square" lIns="0" tIns="0" rIns="0" bIns="0" rtlCol="0"/>
            <a:lstStyle/>
            <a:p>
              <a:endParaRPr/>
            </a:p>
          </p:txBody>
        </p:sp>
        <p:sp>
          <p:nvSpPr>
            <p:cNvPr id="4" name="object 4"/>
            <p:cNvSpPr/>
            <p:nvPr/>
          </p:nvSpPr>
          <p:spPr>
            <a:xfrm>
              <a:off x="1039620" y="1792277"/>
              <a:ext cx="2784475" cy="582930"/>
            </a:xfrm>
            <a:custGeom>
              <a:avLst/>
              <a:gdLst/>
              <a:ahLst/>
              <a:cxnLst/>
              <a:rect l="l" t="t" r="r" b="b"/>
              <a:pathLst>
                <a:path w="2784475" h="582930">
                  <a:moveTo>
                    <a:pt x="257314" y="8089"/>
                  </a:moveTo>
                  <a:lnTo>
                    <a:pt x="6477" y="8089"/>
                  </a:lnTo>
                  <a:lnTo>
                    <a:pt x="0" y="15367"/>
                  </a:lnTo>
                  <a:lnTo>
                    <a:pt x="0" y="567220"/>
                  </a:lnTo>
                  <a:lnTo>
                    <a:pt x="6477" y="574509"/>
                  </a:lnTo>
                  <a:lnTo>
                    <a:pt x="119761" y="574509"/>
                  </a:lnTo>
                  <a:lnTo>
                    <a:pt x="127038" y="567220"/>
                  </a:lnTo>
                  <a:lnTo>
                    <a:pt x="127038" y="352793"/>
                  </a:lnTo>
                  <a:lnTo>
                    <a:pt x="317881" y="352793"/>
                  </a:lnTo>
                  <a:lnTo>
                    <a:pt x="313956" y="345516"/>
                  </a:lnTo>
                  <a:lnTo>
                    <a:pt x="362367" y="318623"/>
                  </a:lnTo>
                  <a:lnTo>
                    <a:pt x="400235" y="281489"/>
                  </a:lnTo>
                  <a:lnTo>
                    <a:pt x="417189" y="250024"/>
                  </a:lnTo>
                  <a:lnTo>
                    <a:pt x="127038" y="250024"/>
                  </a:lnTo>
                  <a:lnTo>
                    <a:pt x="127038" y="123799"/>
                  </a:lnTo>
                  <a:lnTo>
                    <a:pt x="421972" y="123799"/>
                  </a:lnTo>
                  <a:lnTo>
                    <a:pt x="409562" y="94758"/>
                  </a:lnTo>
                  <a:lnTo>
                    <a:pt x="381930" y="59369"/>
                  </a:lnTo>
                  <a:lnTo>
                    <a:pt x="346206" y="32004"/>
                  </a:lnTo>
                  <a:lnTo>
                    <a:pt x="304098" y="14349"/>
                  </a:lnTo>
                  <a:lnTo>
                    <a:pt x="257314" y="8089"/>
                  </a:lnTo>
                  <a:close/>
                </a:path>
                <a:path w="2784475" h="582930">
                  <a:moveTo>
                    <a:pt x="317881" y="352793"/>
                  </a:moveTo>
                  <a:lnTo>
                    <a:pt x="182867" y="352793"/>
                  </a:lnTo>
                  <a:lnTo>
                    <a:pt x="292112" y="570458"/>
                  </a:lnTo>
                  <a:lnTo>
                    <a:pt x="296964" y="574509"/>
                  </a:lnTo>
                  <a:lnTo>
                    <a:pt x="411060" y="574509"/>
                  </a:lnTo>
                  <a:lnTo>
                    <a:pt x="419809" y="572321"/>
                  </a:lnTo>
                  <a:lnTo>
                    <a:pt x="425219" y="566718"/>
                  </a:lnTo>
                  <a:lnTo>
                    <a:pt x="426986" y="559130"/>
                  </a:lnTo>
                  <a:lnTo>
                    <a:pt x="424815" y="551040"/>
                  </a:lnTo>
                  <a:lnTo>
                    <a:pt x="317881" y="352793"/>
                  </a:lnTo>
                  <a:close/>
                </a:path>
                <a:path w="2784475" h="582930">
                  <a:moveTo>
                    <a:pt x="421972" y="123799"/>
                  </a:moveTo>
                  <a:lnTo>
                    <a:pt x="246799" y="123799"/>
                  </a:lnTo>
                  <a:lnTo>
                    <a:pt x="270402" y="128628"/>
                  </a:lnTo>
                  <a:lnTo>
                    <a:pt x="289985" y="141801"/>
                  </a:lnTo>
                  <a:lnTo>
                    <a:pt x="303349" y="161347"/>
                  </a:lnTo>
                  <a:lnTo>
                    <a:pt x="308292" y="185293"/>
                  </a:lnTo>
                  <a:lnTo>
                    <a:pt x="303349" y="209744"/>
                  </a:lnTo>
                  <a:lnTo>
                    <a:pt x="289985" y="230403"/>
                  </a:lnTo>
                  <a:lnTo>
                    <a:pt x="270402" y="244689"/>
                  </a:lnTo>
                  <a:lnTo>
                    <a:pt x="246799" y="250024"/>
                  </a:lnTo>
                  <a:lnTo>
                    <a:pt x="417189" y="250024"/>
                  </a:lnTo>
                  <a:lnTo>
                    <a:pt x="424904" y="235706"/>
                  </a:lnTo>
                  <a:lnTo>
                    <a:pt x="433717" y="182867"/>
                  </a:lnTo>
                  <a:lnTo>
                    <a:pt x="427394" y="136486"/>
                  </a:lnTo>
                  <a:lnTo>
                    <a:pt x="421972" y="123799"/>
                  </a:lnTo>
                  <a:close/>
                </a:path>
                <a:path w="2784475" h="582930">
                  <a:moveTo>
                    <a:pt x="724865" y="0"/>
                  </a:moveTo>
                  <a:lnTo>
                    <a:pt x="705446" y="0"/>
                  </a:lnTo>
                  <a:lnTo>
                    <a:pt x="699782" y="4038"/>
                  </a:lnTo>
                  <a:lnTo>
                    <a:pt x="697357" y="8902"/>
                  </a:lnTo>
                  <a:lnTo>
                    <a:pt x="444093" y="553466"/>
                  </a:lnTo>
                  <a:lnTo>
                    <a:pt x="442483" y="561190"/>
                  </a:lnTo>
                  <a:lnTo>
                    <a:pt x="444593" y="567931"/>
                  </a:lnTo>
                  <a:lnTo>
                    <a:pt x="449892" y="572700"/>
                  </a:lnTo>
                  <a:lnTo>
                    <a:pt x="457847" y="574509"/>
                  </a:lnTo>
                  <a:lnTo>
                    <a:pt x="546849" y="574509"/>
                  </a:lnTo>
                  <a:lnTo>
                    <a:pt x="605116" y="490347"/>
                  </a:lnTo>
                  <a:lnTo>
                    <a:pt x="956874" y="490347"/>
                  </a:lnTo>
                  <a:lnTo>
                    <a:pt x="905692" y="380301"/>
                  </a:lnTo>
                  <a:lnTo>
                    <a:pt x="653656" y="380301"/>
                  </a:lnTo>
                  <a:lnTo>
                    <a:pt x="714349" y="246786"/>
                  </a:lnTo>
                  <a:lnTo>
                    <a:pt x="843594" y="246786"/>
                  </a:lnTo>
                  <a:lnTo>
                    <a:pt x="732955" y="8902"/>
                  </a:lnTo>
                  <a:lnTo>
                    <a:pt x="730529" y="4038"/>
                  </a:lnTo>
                  <a:lnTo>
                    <a:pt x="724865" y="0"/>
                  </a:lnTo>
                  <a:close/>
                </a:path>
                <a:path w="2784475" h="582930">
                  <a:moveTo>
                    <a:pt x="956874" y="490347"/>
                  </a:moveTo>
                  <a:lnTo>
                    <a:pt x="825207" y="490347"/>
                  </a:lnTo>
                  <a:lnTo>
                    <a:pt x="854329" y="554278"/>
                  </a:lnTo>
                  <a:lnTo>
                    <a:pt x="859782" y="563922"/>
                  </a:lnTo>
                  <a:lnTo>
                    <a:pt x="865765" y="570156"/>
                  </a:lnTo>
                  <a:lnTo>
                    <a:pt x="873109" y="573509"/>
                  </a:lnTo>
                  <a:lnTo>
                    <a:pt x="882650" y="574509"/>
                  </a:lnTo>
                  <a:lnTo>
                    <a:pt x="972477" y="574509"/>
                  </a:lnTo>
                  <a:lnTo>
                    <a:pt x="980425" y="572700"/>
                  </a:lnTo>
                  <a:lnTo>
                    <a:pt x="985721" y="567931"/>
                  </a:lnTo>
                  <a:lnTo>
                    <a:pt x="987834" y="561190"/>
                  </a:lnTo>
                  <a:lnTo>
                    <a:pt x="986231" y="553466"/>
                  </a:lnTo>
                  <a:lnTo>
                    <a:pt x="956874" y="490347"/>
                  </a:lnTo>
                  <a:close/>
                </a:path>
                <a:path w="2784475" h="582930">
                  <a:moveTo>
                    <a:pt x="843594" y="246786"/>
                  </a:moveTo>
                  <a:lnTo>
                    <a:pt x="715162" y="246786"/>
                  </a:lnTo>
                  <a:lnTo>
                    <a:pt x="776655" y="380301"/>
                  </a:lnTo>
                  <a:lnTo>
                    <a:pt x="905692" y="380301"/>
                  </a:lnTo>
                  <a:lnTo>
                    <a:pt x="843594" y="246786"/>
                  </a:lnTo>
                  <a:close/>
                </a:path>
                <a:path w="2784475" h="582930">
                  <a:moveTo>
                    <a:pt x="1131722" y="8089"/>
                  </a:moveTo>
                  <a:lnTo>
                    <a:pt x="1018438" y="8089"/>
                  </a:lnTo>
                  <a:lnTo>
                    <a:pt x="1011161" y="15367"/>
                  </a:lnTo>
                  <a:lnTo>
                    <a:pt x="1011161" y="567220"/>
                  </a:lnTo>
                  <a:lnTo>
                    <a:pt x="1018438" y="574509"/>
                  </a:lnTo>
                  <a:lnTo>
                    <a:pt x="1131722" y="574509"/>
                  </a:lnTo>
                  <a:lnTo>
                    <a:pt x="1139012" y="567220"/>
                  </a:lnTo>
                  <a:lnTo>
                    <a:pt x="1139012" y="15367"/>
                  </a:lnTo>
                  <a:lnTo>
                    <a:pt x="1131722" y="8089"/>
                  </a:lnTo>
                  <a:close/>
                </a:path>
                <a:path w="2784475" h="582930">
                  <a:moveTo>
                    <a:pt x="1232212" y="422584"/>
                  </a:moveTo>
                  <a:lnTo>
                    <a:pt x="1180122" y="497636"/>
                  </a:lnTo>
                  <a:lnTo>
                    <a:pt x="1176680" y="510179"/>
                  </a:lnTo>
                  <a:lnTo>
                    <a:pt x="1179211" y="514933"/>
                  </a:lnTo>
                  <a:lnTo>
                    <a:pt x="1242729" y="558423"/>
                  </a:lnTo>
                  <a:lnTo>
                    <a:pt x="1296019" y="575480"/>
                  </a:lnTo>
                  <a:lnTo>
                    <a:pt x="1366227" y="582599"/>
                  </a:lnTo>
                  <a:lnTo>
                    <a:pt x="1421675" y="575979"/>
                  </a:lnTo>
                  <a:lnTo>
                    <a:pt x="1468604" y="557693"/>
                  </a:lnTo>
                  <a:lnTo>
                    <a:pt x="1506318" y="530101"/>
                  </a:lnTo>
                  <a:lnTo>
                    <a:pt x="1534120" y="495564"/>
                  </a:lnTo>
                  <a:lnTo>
                    <a:pt x="1545303" y="470115"/>
                  </a:lnTo>
                  <a:lnTo>
                    <a:pt x="1360563" y="470115"/>
                  </a:lnTo>
                  <a:lnTo>
                    <a:pt x="1320536" y="463391"/>
                  </a:lnTo>
                  <a:lnTo>
                    <a:pt x="1284303" y="448475"/>
                  </a:lnTo>
                  <a:lnTo>
                    <a:pt x="1257475" y="433254"/>
                  </a:lnTo>
                  <a:lnTo>
                    <a:pt x="1245666" y="425615"/>
                  </a:lnTo>
                  <a:lnTo>
                    <a:pt x="1239888" y="423190"/>
                  </a:lnTo>
                  <a:lnTo>
                    <a:pt x="1232212" y="422584"/>
                  </a:lnTo>
                  <a:close/>
                </a:path>
                <a:path w="2784475" h="582930">
                  <a:moveTo>
                    <a:pt x="1362989" y="0"/>
                  </a:moveTo>
                  <a:lnTo>
                    <a:pt x="1305875" y="6364"/>
                  </a:lnTo>
                  <a:lnTo>
                    <a:pt x="1259145" y="23944"/>
                  </a:lnTo>
                  <a:lnTo>
                    <a:pt x="1222800" y="50469"/>
                  </a:lnTo>
                  <a:lnTo>
                    <a:pt x="1196839" y="83671"/>
                  </a:lnTo>
                  <a:lnTo>
                    <a:pt x="1181262" y="121279"/>
                  </a:lnTo>
                  <a:lnTo>
                    <a:pt x="1176256" y="159602"/>
                  </a:lnTo>
                  <a:lnTo>
                    <a:pt x="1176138" y="161396"/>
                  </a:lnTo>
                  <a:lnTo>
                    <a:pt x="1185715" y="214262"/>
                  </a:lnTo>
                  <a:lnTo>
                    <a:pt x="1211285" y="257988"/>
                  </a:lnTo>
                  <a:lnTo>
                    <a:pt x="1247731" y="292977"/>
                  </a:lnTo>
                  <a:lnTo>
                    <a:pt x="1290004" y="320006"/>
                  </a:lnTo>
                  <a:lnTo>
                    <a:pt x="1333055" y="339852"/>
                  </a:lnTo>
                  <a:lnTo>
                    <a:pt x="1369287" y="357057"/>
                  </a:lnTo>
                  <a:lnTo>
                    <a:pt x="1395355" y="376161"/>
                  </a:lnTo>
                  <a:lnTo>
                    <a:pt x="1411108" y="397541"/>
                  </a:lnTo>
                  <a:lnTo>
                    <a:pt x="1416392" y="421576"/>
                  </a:lnTo>
                  <a:lnTo>
                    <a:pt x="1412221" y="441108"/>
                  </a:lnTo>
                  <a:lnTo>
                    <a:pt x="1400617" y="456466"/>
                  </a:lnTo>
                  <a:lnTo>
                    <a:pt x="1382944" y="466514"/>
                  </a:lnTo>
                  <a:lnTo>
                    <a:pt x="1360563" y="470115"/>
                  </a:lnTo>
                  <a:lnTo>
                    <a:pt x="1545303" y="470115"/>
                  </a:lnTo>
                  <a:lnTo>
                    <a:pt x="1551312" y="456443"/>
                  </a:lnTo>
                  <a:lnTo>
                    <a:pt x="1557197" y="415099"/>
                  </a:lnTo>
                  <a:lnTo>
                    <a:pt x="1549472" y="364964"/>
                  </a:lnTo>
                  <a:lnTo>
                    <a:pt x="1528845" y="323932"/>
                  </a:lnTo>
                  <a:lnTo>
                    <a:pt x="1499136" y="290991"/>
                  </a:lnTo>
                  <a:lnTo>
                    <a:pt x="1464167" y="265131"/>
                  </a:lnTo>
                  <a:lnTo>
                    <a:pt x="1427760" y="245339"/>
                  </a:lnTo>
                  <a:lnTo>
                    <a:pt x="1393736" y="230606"/>
                  </a:lnTo>
                  <a:lnTo>
                    <a:pt x="1352990" y="211628"/>
                  </a:lnTo>
                  <a:lnTo>
                    <a:pt x="1325672" y="192878"/>
                  </a:lnTo>
                  <a:lnTo>
                    <a:pt x="1310338" y="173370"/>
                  </a:lnTo>
                  <a:lnTo>
                    <a:pt x="1305547" y="152120"/>
                  </a:lnTo>
                  <a:lnTo>
                    <a:pt x="1309415" y="136457"/>
                  </a:lnTo>
                  <a:lnTo>
                    <a:pt x="1320111" y="123297"/>
                  </a:lnTo>
                  <a:lnTo>
                    <a:pt x="1336268" y="114233"/>
                  </a:lnTo>
                  <a:lnTo>
                    <a:pt x="1356525" y="110858"/>
                  </a:lnTo>
                  <a:lnTo>
                    <a:pt x="1524924" y="110858"/>
                  </a:lnTo>
                  <a:lnTo>
                    <a:pt x="1541005" y="86575"/>
                  </a:lnTo>
                  <a:lnTo>
                    <a:pt x="1542979" y="80936"/>
                  </a:lnTo>
                  <a:lnTo>
                    <a:pt x="1543437" y="73628"/>
                  </a:lnTo>
                  <a:lnTo>
                    <a:pt x="1541466" y="66319"/>
                  </a:lnTo>
                  <a:lnTo>
                    <a:pt x="1536153" y="60680"/>
                  </a:lnTo>
                  <a:lnTo>
                    <a:pt x="1510691" y="43692"/>
                  </a:lnTo>
                  <a:lnTo>
                    <a:pt x="1472026" y="23668"/>
                  </a:lnTo>
                  <a:lnTo>
                    <a:pt x="1422134" y="6979"/>
                  </a:lnTo>
                  <a:lnTo>
                    <a:pt x="1362989" y="0"/>
                  </a:lnTo>
                  <a:close/>
                </a:path>
                <a:path w="2784475" h="582930">
                  <a:moveTo>
                    <a:pt x="1524924" y="110858"/>
                  </a:moveTo>
                  <a:lnTo>
                    <a:pt x="1356525" y="110858"/>
                  </a:lnTo>
                  <a:lnTo>
                    <a:pt x="1394400" y="117874"/>
                  </a:lnTo>
                  <a:lnTo>
                    <a:pt x="1430153" y="133613"/>
                  </a:lnTo>
                  <a:lnTo>
                    <a:pt x="1458019" y="150109"/>
                  </a:lnTo>
                  <a:lnTo>
                    <a:pt x="1472234" y="159397"/>
                  </a:lnTo>
                  <a:lnTo>
                    <a:pt x="1478806" y="161396"/>
                  </a:lnTo>
                  <a:lnTo>
                    <a:pt x="1486593" y="159602"/>
                  </a:lnTo>
                  <a:lnTo>
                    <a:pt x="1494078" y="155077"/>
                  </a:lnTo>
                  <a:lnTo>
                    <a:pt x="1499743" y="148882"/>
                  </a:lnTo>
                  <a:lnTo>
                    <a:pt x="1524924" y="110858"/>
                  </a:lnTo>
                  <a:close/>
                </a:path>
                <a:path w="2784475" h="582930">
                  <a:moveTo>
                    <a:pt x="1710778" y="8089"/>
                  </a:moveTo>
                  <a:lnTo>
                    <a:pt x="1597494" y="8089"/>
                  </a:lnTo>
                  <a:lnTo>
                    <a:pt x="1590217" y="15367"/>
                  </a:lnTo>
                  <a:lnTo>
                    <a:pt x="1590217" y="567220"/>
                  </a:lnTo>
                  <a:lnTo>
                    <a:pt x="1597494" y="574509"/>
                  </a:lnTo>
                  <a:lnTo>
                    <a:pt x="1710778" y="574509"/>
                  </a:lnTo>
                  <a:lnTo>
                    <a:pt x="1718068" y="567220"/>
                  </a:lnTo>
                  <a:lnTo>
                    <a:pt x="1718068" y="15367"/>
                  </a:lnTo>
                  <a:lnTo>
                    <a:pt x="1710778" y="8089"/>
                  </a:lnTo>
                  <a:close/>
                </a:path>
                <a:path w="2784475" h="582930">
                  <a:moveTo>
                    <a:pt x="2069435" y="257314"/>
                  </a:moveTo>
                  <a:lnTo>
                    <a:pt x="1895119" y="257314"/>
                  </a:lnTo>
                  <a:lnTo>
                    <a:pt x="2216353" y="580174"/>
                  </a:lnTo>
                  <a:lnTo>
                    <a:pt x="2222830" y="582599"/>
                  </a:lnTo>
                  <a:lnTo>
                    <a:pt x="2246299" y="582599"/>
                  </a:lnTo>
                  <a:lnTo>
                    <a:pt x="2253576" y="576122"/>
                  </a:lnTo>
                  <a:lnTo>
                    <a:pt x="2253576" y="310718"/>
                  </a:lnTo>
                  <a:lnTo>
                    <a:pt x="2124925" y="310718"/>
                  </a:lnTo>
                  <a:lnTo>
                    <a:pt x="2069435" y="257314"/>
                  </a:lnTo>
                  <a:close/>
                </a:path>
                <a:path w="2784475" h="582930">
                  <a:moveTo>
                    <a:pt x="1802066" y="0"/>
                  </a:moveTo>
                  <a:lnTo>
                    <a:pt x="1773745" y="0"/>
                  </a:lnTo>
                  <a:lnTo>
                    <a:pt x="1766455" y="6477"/>
                  </a:lnTo>
                  <a:lnTo>
                    <a:pt x="1767268" y="559130"/>
                  </a:lnTo>
                  <a:lnTo>
                    <a:pt x="1767268" y="567220"/>
                  </a:lnTo>
                  <a:lnTo>
                    <a:pt x="1774558" y="574509"/>
                  </a:lnTo>
                  <a:lnTo>
                    <a:pt x="1887842" y="574509"/>
                  </a:lnTo>
                  <a:lnTo>
                    <a:pt x="1894306" y="567220"/>
                  </a:lnTo>
                  <a:lnTo>
                    <a:pt x="1894306" y="257314"/>
                  </a:lnTo>
                  <a:lnTo>
                    <a:pt x="2069435" y="257314"/>
                  </a:lnTo>
                  <a:lnTo>
                    <a:pt x="1802066" y="0"/>
                  </a:lnTo>
                  <a:close/>
                </a:path>
                <a:path w="2784475" h="582930">
                  <a:moveTo>
                    <a:pt x="2246299" y="8089"/>
                  </a:moveTo>
                  <a:lnTo>
                    <a:pt x="2132203" y="8089"/>
                  </a:lnTo>
                  <a:lnTo>
                    <a:pt x="2125726" y="15367"/>
                  </a:lnTo>
                  <a:lnTo>
                    <a:pt x="2125726" y="310718"/>
                  </a:lnTo>
                  <a:lnTo>
                    <a:pt x="2253576" y="310718"/>
                  </a:lnTo>
                  <a:lnTo>
                    <a:pt x="2253576" y="15367"/>
                  </a:lnTo>
                  <a:lnTo>
                    <a:pt x="2246299" y="8089"/>
                  </a:lnTo>
                  <a:close/>
                </a:path>
                <a:path w="2784475" h="582930">
                  <a:moveTo>
                    <a:pt x="2577096" y="812"/>
                  </a:moveTo>
                  <a:lnTo>
                    <a:pt x="2529834" y="4599"/>
                  </a:lnTo>
                  <a:lnTo>
                    <a:pt x="2485053" y="15571"/>
                  </a:lnTo>
                  <a:lnTo>
                    <a:pt x="2443340" y="33146"/>
                  </a:lnTo>
                  <a:lnTo>
                    <a:pt x="2405283" y="56740"/>
                  </a:lnTo>
                  <a:lnTo>
                    <a:pt x="2371469" y="85772"/>
                  </a:lnTo>
                  <a:lnTo>
                    <a:pt x="2342486" y="119659"/>
                  </a:lnTo>
                  <a:lnTo>
                    <a:pt x="2318921" y="157817"/>
                  </a:lnTo>
                  <a:lnTo>
                    <a:pt x="2301362" y="199665"/>
                  </a:lnTo>
                  <a:lnTo>
                    <a:pt x="2290395" y="244620"/>
                  </a:lnTo>
                  <a:lnTo>
                    <a:pt x="2286609" y="292100"/>
                  </a:lnTo>
                  <a:lnTo>
                    <a:pt x="2290395" y="339537"/>
                  </a:lnTo>
                  <a:lnTo>
                    <a:pt x="2301362" y="384372"/>
                  </a:lnTo>
                  <a:lnTo>
                    <a:pt x="2318921" y="426042"/>
                  </a:lnTo>
                  <a:lnTo>
                    <a:pt x="2342486" y="463983"/>
                  </a:lnTo>
                  <a:lnTo>
                    <a:pt x="2371469" y="497632"/>
                  </a:lnTo>
                  <a:lnTo>
                    <a:pt x="2405283" y="526425"/>
                  </a:lnTo>
                  <a:lnTo>
                    <a:pt x="2443340" y="549801"/>
                  </a:lnTo>
                  <a:lnTo>
                    <a:pt x="2485053" y="567195"/>
                  </a:lnTo>
                  <a:lnTo>
                    <a:pt x="2529834" y="578045"/>
                  </a:lnTo>
                  <a:lnTo>
                    <a:pt x="2577096" y="581787"/>
                  </a:lnTo>
                  <a:lnTo>
                    <a:pt x="2657952" y="573569"/>
                  </a:lnTo>
                  <a:lnTo>
                    <a:pt x="2721433" y="555491"/>
                  </a:lnTo>
                  <a:lnTo>
                    <a:pt x="2762914" y="537413"/>
                  </a:lnTo>
                  <a:lnTo>
                    <a:pt x="2784246" y="520293"/>
                  </a:lnTo>
                  <a:lnTo>
                    <a:pt x="2784010" y="453136"/>
                  </a:lnTo>
                  <a:lnTo>
                    <a:pt x="2585186" y="453136"/>
                  </a:lnTo>
                  <a:lnTo>
                    <a:pt x="2534655" y="444855"/>
                  </a:lnTo>
                  <a:lnTo>
                    <a:pt x="2490689" y="421853"/>
                  </a:lnTo>
                  <a:lnTo>
                    <a:pt x="2455968" y="386887"/>
                  </a:lnTo>
                  <a:lnTo>
                    <a:pt x="2433170" y="342717"/>
                  </a:lnTo>
                  <a:lnTo>
                    <a:pt x="2424976" y="292100"/>
                  </a:lnTo>
                  <a:lnTo>
                    <a:pt x="2430659" y="249089"/>
                  </a:lnTo>
                  <a:lnTo>
                    <a:pt x="2446703" y="210168"/>
                  </a:lnTo>
                  <a:lnTo>
                    <a:pt x="2471604" y="176999"/>
                  </a:lnTo>
                  <a:lnTo>
                    <a:pt x="2503853" y="151248"/>
                  </a:lnTo>
                  <a:lnTo>
                    <a:pt x="2541945" y="134577"/>
                  </a:lnTo>
                  <a:lnTo>
                    <a:pt x="2584373" y="128651"/>
                  </a:lnTo>
                  <a:lnTo>
                    <a:pt x="2748001" y="128651"/>
                  </a:lnTo>
                  <a:lnTo>
                    <a:pt x="2776156" y="98717"/>
                  </a:lnTo>
                  <a:lnTo>
                    <a:pt x="2779654" y="93368"/>
                  </a:lnTo>
                  <a:lnTo>
                    <a:pt x="2780501" y="87490"/>
                  </a:lnTo>
                  <a:lnTo>
                    <a:pt x="2778769" y="81764"/>
                  </a:lnTo>
                  <a:lnTo>
                    <a:pt x="2774530" y="76873"/>
                  </a:lnTo>
                  <a:lnTo>
                    <a:pt x="2730030" y="44848"/>
                  </a:lnTo>
                  <a:lnTo>
                    <a:pt x="2680671" y="20940"/>
                  </a:lnTo>
                  <a:lnTo>
                    <a:pt x="2628884" y="5983"/>
                  </a:lnTo>
                  <a:lnTo>
                    <a:pt x="2577096" y="812"/>
                  </a:lnTo>
                  <a:close/>
                </a:path>
                <a:path w="2784475" h="582930">
                  <a:moveTo>
                    <a:pt x="2776956" y="283210"/>
                  </a:moveTo>
                  <a:lnTo>
                    <a:pt x="2597327" y="283210"/>
                  </a:lnTo>
                  <a:lnTo>
                    <a:pt x="2590850" y="289674"/>
                  </a:lnTo>
                  <a:lnTo>
                    <a:pt x="2590960" y="386887"/>
                  </a:lnTo>
                  <a:lnTo>
                    <a:pt x="2597327" y="393255"/>
                  </a:lnTo>
                  <a:lnTo>
                    <a:pt x="2657208" y="393255"/>
                  </a:lnTo>
                  <a:lnTo>
                    <a:pt x="2657208" y="440182"/>
                  </a:lnTo>
                  <a:lnTo>
                    <a:pt x="2639011" y="446304"/>
                  </a:lnTo>
                  <a:lnTo>
                    <a:pt x="2620892" y="450302"/>
                  </a:lnTo>
                  <a:lnTo>
                    <a:pt x="2602926" y="452478"/>
                  </a:lnTo>
                  <a:lnTo>
                    <a:pt x="2585186" y="453136"/>
                  </a:lnTo>
                  <a:lnTo>
                    <a:pt x="2784010" y="453136"/>
                  </a:lnTo>
                  <a:lnTo>
                    <a:pt x="2783433" y="298577"/>
                  </a:lnTo>
                  <a:lnTo>
                    <a:pt x="2783433" y="290487"/>
                  </a:lnTo>
                  <a:lnTo>
                    <a:pt x="2776956" y="283210"/>
                  </a:lnTo>
                  <a:close/>
                </a:path>
                <a:path w="2784475" h="582930">
                  <a:moveTo>
                    <a:pt x="2748001" y="128651"/>
                  </a:moveTo>
                  <a:lnTo>
                    <a:pt x="2584373" y="128651"/>
                  </a:lnTo>
                  <a:lnTo>
                    <a:pt x="2613346" y="130738"/>
                  </a:lnTo>
                  <a:lnTo>
                    <a:pt x="2640720" y="137455"/>
                  </a:lnTo>
                  <a:lnTo>
                    <a:pt x="2666423" y="149482"/>
                  </a:lnTo>
                  <a:lnTo>
                    <a:pt x="2696857" y="172351"/>
                  </a:lnTo>
                  <a:lnTo>
                    <a:pt x="2705760" y="172351"/>
                  </a:lnTo>
                  <a:lnTo>
                    <a:pt x="2712224" y="166687"/>
                  </a:lnTo>
                  <a:lnTo>
                    <a:pt x="2748001" y="128651"/>
                  </a:lnTo>
                  <a:close/>
                </a:path>
              </a:pathLst>
            </a:custGeom>
            <a:solidFill>
              <a:srgbClr val="5F3075"/>
            </a:solidFill>
          </p:spPr>
          <p:txBody>
            <a:bodyPr wrap="square" lIns="0" tIns="0" rIns="0" bIns="0" rtlCol="0"/>
            <a:lstStyle/>
            <a:p>
              <a:endParaRPr/>
            </a:p>
          </p:txBody>
        </p:sp>
      </p:grpSp>
      <p:grpSp>
        <p:nvGrpSpPr>
          <p:cNvPr id="5" name="object 5" descr="White Raising The Game logo, in purple box.&#10;"/>
          <p:cNvGrpSpPr/>
          <p:nvPr/>
        </p:nvGrpSpPr>
        <p:grpSpPr>
          <a:xfrm>
            <a:off x="892149" y="3576739"/>
            <a:ext cx="3079750" cy="1598295"/>
            <a:chOff x="892149" y="3576739"/>
            <a:chExt cx="3079750" cy="1598295"/>
          </a:xfrm>
        </p:grpSpPr>
        <p:sp>
          <p:nvSpPr>
            <p:cNvPr id="6" name="object 6"/>
            <p:cNvSpPr/>
            <p:nvPr/>
          </p:nvSpPr>
          <p:spPr>
            <a:xfrm>
              <a:off x="892149" y="3576739"/>
              <a:ext cx="3079750" cy="1598295"/>
            </a:xfrm>
            <a:custGeom>
              <a:avLst/>
              <a:gdLst/>
              <a:ahLst/>
              <a:cxnLst/>
              <a:rect l="l" t="t" r="r" b="b"/>
              <a:pathLst>
                <a:path w="3079750" h="1598295">
                  <a:moveTo>
                    <a:pt x="3079191" y="0"/>
                  </a:moveTo>
                  <a:lnTo>
                    <a:pt x="0" y="0"/>
                  </a:lnTo>
                  <a:lnTo>
                    <a:pt x="0" y="1598066"/>
                  </a:lnTo>
                  <a:lnTo>
                    <a:pt x="3079191" y="1598066"/>
                  </a:lnTo>
                  <a:lnTo>
                    <a:pt x="3079191" y="0"/>
                  </a:lnTo>
                  <a:close/>
                </a:path>
              </a:pathLst>
            </a:custGeom>
            <a:solidFill>
              <a:srgbClr val="5F3075"/>
            </a:solidFill>
          </p:spPr>
          <p:txBody>
            <a:bodyPr wrap="square" lIns="0" tIns="0" rIns="0" bIns="0" rtlCol="0"/>
            <a:lstStyle/>
            <a:p>
              <a:endParaRPr/>
            </a:p>
          </p:txBody>
        </p:sp>
        <p:sp>
          <p:nvSpPr>
            <p:cNvPr id="7" name="object 7"/>
            <p:cNvSpPr/>
            <p:nvPr/>
          </p:nvSpPr>
          <p:spPr>
            <a:xfrm>
              <a:off x="1054773" y="3714343"/>
              <a:ext cx="2753995" cy="1323340"/>
            </a:xfrm>
            <a:custGeom>
              <a:avLst/>
              <a:gdLst/>
              <a:ahLst/>
              <a:cxnLst/>
              <a:rect l="l" t="t" r="r" b="b"/>
              <a:pathLst>
                <a:path w="2753995" h="1323339">
                  <a:moveTo>
                    <a:pt x="300850" y="1197140"/>
                  </a:moveTo>
                  <a:lnTo>
                    <a:pt x="297002" y="1193520"/>
                  </a:lnTo>
                  <a:lnTo>
                    <a:pt x="64122" y="1193520"/>
                  </a:lnTo>
                  <a:lnTo>
                    <a:pt x="64122" y="1131544"/>
                  </a:lnTo>
                  <a:lnTo>
                    <a:pt x="60274" y="1128331"/>
                  </a:lnTo>
                  <a:lnTo>
                    <a:pt x="5054" y="1128331"/>
                  </a:lnTo>
                  <a:lnTo>
                    <a:pt x="1193" y="1131544"/>
                  </a:lnTo>
                  <a:lnTo>
                    <a:pt x="1193" y="1319072"/>
                  </a:lnTo>
                  <a:lnTo>
                    <a:pt x="5054" y="1322285"/>
                  </a:lnTo>
                  <a:lnTo>
                    <a:pt x="60274" y="1322285"/>
                  </a:lnTo>
                  <a:lnTo>
                    <a:pt x="64122" y="1319072"/>
                  </a:lnTo>
                  <a:lnTo>
                    <a:pt x="64122" y="1257096"/>
                  </a:lnTo>
                  <a:lnTo>
                    <a:pt x="297002" y="1257096"/>
                  </a:lnTo>
                  <a:lnTo>
                    <a:pt x="300850" y="1253477"/>
                  </a:lnTo>
                  <a:lnTo>
                    <a:pt x="300850" y="1197140"/>
                  </a:lnTo>
                  <a:close/>
                </a:path>
                <a:path w="2753995" h="1323339">
                  <a:moveTo>
                    <a:pt x="300850" y="870394"/>
                  </a:moveTo>
                  <a:lnTo>
                    <a:pt x="297002" y="866775"/>
                  </a:lnTo>
                  <a:lnTo>
                    <a:pt x="5054" y="866775"/>
                  </a:lnTo>
                  <a:lnTo>
                    <a:pt x="1193" y="870394"/>
                  </a:lnTo>
                  <a:lnTo>
                    <a:pt x="1193" y="926731"/>
                  </a:lnTo>
                  <a:lnTo>
                    <a:pt x="5054" y="929957"/>
                  </a:lnTo>
                  <a:lnTo>
                    <a:pt x="117208" y="929957"/>
                  </a:lnTo>
                  <a:lnTo>
                    <a:pt x="117208" y="1045044"/>
                  </a:lnTo>
                  <a:lnTo>
                    <a:pt x="5054" y="1045044"/>
                  </a:lnTo>
                  <a:lnTo>
                    <a:pt x="1193" y="1048258"/>
                  </a:lnTo>
                  <a:lnTo>
                    <a:pt x="1193" y="1104595"/>
                  </a:lnTo>
                  <a:lnTo>
                    <a:pt x="5054" y="1108214"/>
                  </a:lnTo>
                  <a:lnTo>
                    <a:pt x="297002" y="1108214"/>
                  </a:lnTo>
                  <a:lnTo>
                    <a:pt x="300850" y="1104595"/>
                  </a:lnTo>
                  <a:lnTo>
                    <a:pt x="300850" y="1048258"/>
                  </a:lnTo>
                  <a:lnTo>
                    <a:pt x="297002" y="1045044"/>
                  </a:lnTo>
                  <a:lnTo>
                    <a:pt x="180136" y="1045044"/>
                  </a:lnTo>
                  <a:lnTo>
                    <a:pt x="180136" y="929957"/>
                  </a:lnTo>
                  <a:lnTo>
                    <a:pt x="297002" y="929957"/>
                  </a:lnTo>
                  <a:lnTo>
                    <a:pt x="300850" y="926731"/>
                  </a:lnTo>
                  <a:lnTo>
                    <a:pt x="300850" y="870394"/>
                  </a:lnTo>
                  <a:close/>
                </a:path>
                <a:path w="2753995" h="1323339">
                  <a:moveTo>
                    <a:pt x="300850" y="669201"/>
                  </a:moveTo>
                  <a:lnTo>
                    <a:pt x="297002" y="665988"/>
                  </a:lnTo>
                  <a:lnTo>
                    <a:pt x="241782" y="665988"/>
                  </a:lnTo>
                  <a:lnTo>
                    <a:pt x="237921" y="669201"/>
                  </a:lnTo>
                  <a:lnTo>
                    <a:pt x="237921" y="785101"/>
                  </a:lnTo>
                  <a:lnTo>
                    <a:pt x="180136" y="785101"/>
                  </a:lnTo>
                  <a:lnTo>
                    <a:pt x="180136" y="689330"/>
                  </a:lnTo>
                  <a:lnTo>
                    <a:pt x="176707" y="685698"/>
                  </a:lnTo>
                  <a:lnTo>
                    <a:pt x="121056" y="685698"/>
                  </a:lnTo>
                  <a:lnTo>
                    <a:pt x="117208" y="689330"/>
                  </a:lnTo>
                  <a:lnTo>
                    <a:pt x="117208" y="785101"/>
                  </a:lnTo>
                  <a:lnTo>
                    <a:pt x="64122" y="785101"/>
                  </a:lnTo>
                  <a:lnTo>
                    <a:pt x="64122" y="669201"/>
                  </a:lnTo>
                  <a:lnTo>
                    <a:pt x="60274" y="665988"/>
                  </a:lnTo>
                  <a:lnTo>
                    <a:pt x="5054" y="665988"/>
                  </a:lnTo>
                  <a:lnTo>
                    <a:pt x="1193" y="669201"/>
                  </a:lnTo>
                  <a:lnTo>
                    <a:pt x="1193" y="844651"/>
                  </a:lnTo>
                  <a:lnTo>
                    <a:pt x="5054" y="847877"/>
                  </a:lnTo>
                  <a:lnTo>
                    <a:pt x="297002" y="847877"/>
                  </a:lnTo>
                  <a:lnTo>
                    <a:pt x="300850" y="844651"/>
                  </a:lnTo>
                  <a:lnTo>
                    <a:pt x="300850" y="785101"/>
                  </a:lnTo>
                  <a:lnTo>
                    <a:pt x="300850" y="669201"/>
                  </a:lnTo>
                  <a:close/>
                </a:path>
                <a:path w="2753995" h="1323339">
                  <a:moveTo>
                    <a:pt x="428993" y="180886"/>
                  </a:moveTo>
                  <a:lnTo>
                    <a:pt x="422744" y="135013"/>
                  </a:lnTo>
                  <a:lnTo>
                    <a:pt x="417372" y="122453"/>
                  </a:lnTo>
                  <a:lnTo>
                    <a:pt x="405104" y="93738"/>
                  </a:lnTo>
                  <a:lnTo>
                    <a:pt x="377774" y="58724"/>
                  </a:lnTo>
                  <a:lnTo>
                    <a:pt x="342430" y="31661"/>
                  </a:lnTo>
                  <a:lnTo>
                    <a:pt x="304939" y="15951"/>
                  </a:lnTo>
                  <a:lnTo>
                    <a:pt x="304939" y="183286"/>
                  </a:lnTo>
                  <a:lnTo>
                    <a:pt x="300050" y="207479"/>
                  </a:lnTo>
                  <a:lnTo>
                    <a:pt x="286829" y="227914"/>
                  </a:lnTo>
                  <a:lnTo>
                    <a:pt x="267462" y="242036"/>
                  </a:lnTo>
                  <a:lnTo>
                    <a:pt x="244106" y="247307"/>
                  </a:lnTo>
                  <a:lnTo>
                    <a:pt x="125653" y="247307"/>
                  </a:lnTo>
                  <a:lnTo>
                    <a:pt x="125653" y="122453"/>
                  </a:lnTo>
                  <a:lnTo>
                    <a:pt x="244106" y="122453"/>
                  </a:lnTo>
                  <a:lnTo>
                    <a:pt x="267462" y="127241"/>
                  </a:lnTo>
                  <a:lnTo>
                    <a:pt x="286829" y="140271"/>
                  </a:lnTo>
                  <a:lnTo>
                    <a:pt x="300050" y="159600"/>
                  </a:lnTo>
                  <a:lnTo>
                    <a:pt x="304939" y="183286"/>
                  </a:lnTo>
                  <a:lnTo>
                    <a:pt x="304939" y="15951"/>
                  </a:lnTo>
                  <a:lnTo>
                    <a:pt x="300786" y="14198"/>
                  </a:lnTo>
                  <a:lnTo>
                    <a:pt x="254508" y="8001"/>
                  </a:lnTo>
                  <a:lnTo>
                    <a:pt x="6400" y="8001"/>
                  </a:lnTo>
                  <a:lnTo>
                    <a:pt x="0" y="15214"/>
                  </a:lnTo>
                  <a:lnTo>
                    <a:pt x="0" y="561047"/>
                  </a:lnTo>
                  <a:lnTo>
                    <a:pt x="6400" y="568248"/>
                  </a:lnTo>
                  <a:lnTo>
                    <a:pt x="118452" y="568248"/>
                  </a:lnTo>
                  <a:lnTo>
                    <a:pt x="125653" y="561047"/>
                  </a:lnTo>
                  <a:lnTo>
                    <a:pt x="125653" y="348957"/>
                  </a:lnTo>
                  <a:lnTo>
                    <a:pt x="180873" y="348957"/>
                  </a:lnTo>
                  <a:lnTo>
                    <a:pt x="288925" y="564248"/>
                  </a:lnTo>
                  <a:lnTo>
                    <a:pt x="293725" y="568248"/>
                  </a:lnTo>
                  <a:lnTo>
                    <a:pt x="406577" y="568248"/>
                  </a:lnTo>
                  <a:lnTo>
                    <a:pt x="415226" y="566089"/>
                  </a:lnTo>
                  <a:lnTo>
                    <a:pt x="420585" y="560552"/>
                  </a:lnTo>
                  <a:lnTo>
                    <a:pt x="422338" y="553046"/>
                  </a:lnTo>
                  <a:lnTo>
                    <a:pt x="420179" y="545045"/>
                  </a:lnTo>
                  <a:lnTo>
                    <a:pt x="314426" y="348957"/>
                  </a:lnTo>
                  <a:lnTo>
                    <a:pt x="310540" y="341757"/>
                  </a:lnTo>
                  <a:lnTo>
                    <a:pt x="358419" y="315163"/>
                  </a:lnTo>
                  <a:lnTo>
                    <a:pt x="395871" y="278434"/>
                  </a:lnTo>
                  <a:lnTo>
                    <a:pt x="412648" y="247307"/>
                  </a:lnTo>
                  <a:lnTo>
                    <a:pt x="420281" y="233159"/>
                  </a:lnTo>
                  <a:lnTo>
                    <a:pt x="428993" y="180886"/>
                  </a:lnTo>
                  <a:close/>
                </a:path>
                <a:path w="2753995" h="1323339">
                  <a:moveTo>
                    <a:pt x="910653" y="1251813"/>
                  </a:moveTo>
                  <a:lnTo>
                    <a:pt x="910628" y="1241615"/>
                  </a:lnTo>
                  <a:lnTo>
                    <a:pt x="910386" y="1175232"/>
                  </a:lnTo>
                  <a:lnTo>
                    <a:pt x="909739" y="999007"/>
                  </a:lnTo>
                  <a:lnTo>
                    <a:pt x="909739" y="989787"/>
                  </a:lnTo>
                  <a:lnTo>
                    <a:pt x="902360" y="981481"/>
                  </a:lnTo>
                  <a:lnTo>
                    <a:pt x="697534" y="981481"/>
                  </a:lnTo>
                  <a:lnTo>
                    <a:pt x="690156" y="988860"/>
                  </a:lnTo>
                  <a:lnTo>
                    <a:pt x="690156" y="1099578"/>
                  </a:lnTo>
                  <a:lnTo>
                    <a:pt x="697534" y="1106957"/>
                  </a:lnTo>
                  <a:lnTo>
                    <a:pt x="765810" y="1106957"/>
                  </a:lnTo>
                  <a:lnTo>
                    <a:pt x="765810" y="1160475"/>
                  </a:lnTo>
                  <a:lnTo>
                    <a:pt x="745058" y="1167447"/>
                  </a:lnTo>
                  <a:lnTo>
                    <a:pt x="724408" y="1171994"/>
                  </a:lnTo>
                  <a:lnTo>
                    <a:pt x="703922" y="1174483"/>
                  </a:lnTo>
                  <a:lnTo>
                    <a:pt x="683691" y="1175232"/>
                  </a:lnTo>
                  <a:lnTo>
                    <a:pt x="635241" y="1168615"/>
                  </a:lnTo>
                  <a:lnTo>
                    <a:pt x="591629" y="1149972"/>
                  </a:lnTo>
                  <a:lnTo>
                    <a:pt x="554634" y="1121143"/>
                  </a:lnTo>
                  <a:lnTo>
                    <a:pt x="526034" y="1083919"/>
                  </a:lnTo>
                  <a:lnTo>
                    <a:pt x="507568" y="1040142"/>
                  </a:lnTo>
                  <a:lnTo>
                    <a:pt x="501015" y="991628"/>
                  </a:lnTo>
                  <a:lnTo>
                    <a:pt x="507492" y="942581"/>
                  </a:lnTo>
                  <a:lnTo>
                    <a:pt x="525792" y="898194"/>
                  </a:lnTo>
                  <a:lnTo>
                    <a:pt x="554177" y="860374"/>
                  </a:lnTo>
                  <a:lnTo>
                    <a:pt x="590956" y="831011"/>
                  </a:lnTo>
                  <a:lnTo>
                    <a:pt x="634390" y="812012"/>
                  </a:lnTo>
                  <a:lnTo>
                    <a:pt x="682764" y="805256"/>
                  </a:lnTo>
                  <a:lnTo>
                    <a:pt x="715797" y="807631"/>
                  </a:lnTo>
                  <a:lnTo>
                    <a:pt x="747014" y="815289"/>
                  </a:lnTo>
                  <a:lnTo>
                    <a:pt x="776312" y="828992"/>
                  </a:lnTo>
                  <a:lnTo>
                    <a:pt x="803630" y="849541"/>
                  </a:lnTo>
                  <a:lnTo>
                    <a:pt x="809599" y="852639"/>
                  </a:lnTo>
                  <a:lnTo>
                    <a:pt x="816089" y="853579"/>
                  </a:lnTo>
                  <a:lnTo>
                    <a:pt x="822579" y="852258"/>
                  </a:lnTo>
                  <a:lnTo>
                    <a:pt x="828548" y="848626"/>
                  </a:lnTo>
                  <a:lnTo>
                    <a:pt x="869327" y="805256"/>
                  </a:lnTo>
                  <a:lnTo>
                    <a:pt x="901433" y="771118"/>
                  </a:lnTo>
                  <a:lnTo>
                    <a:pt x="859523" y="716280"/>
                  </a:lnTo>
                  <a:lnTo>
                    <a:pt x="815568" y="692162"/>
                  </a:lnTo>
                  <a:lnTo>
                    <a:pt x="769124" y="674331"/>
                  </a:lnTo>
                  <a:lnTo>
                    <a:pt x="721626" y="663270"/>
                  </a:lnTo>
                  <a:lnTo>
                    <a:pt x="674471" y="659485"/>
                  </a:lnTo>
                  <a:lnTo>
                    <a:pt x="625373" y="663054"/>
                  </a:lnTo>
                  <a:lnTo>
                    <a:pt x="578561" y="673455"/>
                  </a:lnTo>
                  <a:lnTo>
                    <a:pt x="534543" y="690168"/>
                  </a:lnTo>
                  <a:lnTo>
                    <a:pt x="493814" y="712711"/>
                  </a:lnTo>
                  <a:lnTo>
                    <a:pt x="456895" y="740575"/>
                  </a:lnTo>
                  <a:lnTo>
                    <a:pt x="424256" y="773264"/>
                  </a:lnTo>
                  <a:lnTo>
                    <a:pt x="396443" y="810285"/>
                  </a:lnTo>
                  <a:lnTo>
                    <a:pt x="373926" y="851128"/>
                  </a:lnTo>
                  <a:lnTo>
                    <a:pt x="357212" y="895299"/>
                  </a:lnTo>
                  <a:lnTo>
                    <a:pt x="346824" y="942289"/>
                  </a:lnTo>
                  <a:lnTo>
                    <a:pt x="343242" y="991628"/>
                  </a:lnTo>
                  <a:lnTo>
                    <a:pt x="346824" y="1040904"/>
                  </a:lnTo>
                  <a:lnTo>
                    <a:pt x="357212" y="1087793"/>
                  </a:lnTo>
                  <a:lnTo>
                    <a:pt x="373926" y="1131785"/>
                  </a:lnTo>
                  <a:lnTo>
                    <a:pt x="396443" y="1172413"/>
                  </a:lnTo>
                  <a:lnTo>
                    <a:pt x="424256" y="1209179"/>
                  </a:lnTo>
                  <a:lnTo>
                    <a:pt x="456895" y="1241615"/>
                  </a:lnTo>
                  <a:lnTo>
                    <a:pt x="493814" y="1269250"/>
                  </a:lnTo>
                  <a:lnTo>
                    <a:pt x="534543" y="1291564"/>
                  </a:lnTo>
                  <a:lnTo>
                    <a:pt x="578561" y="1308112"/>
                  </a:lnTo>
                  <a:lnTo>
                    <a:pt x="625373" y="1318387"/>
                  </a:lnTo>
                  <a:lnTo>
                    <a:pt x="674471" y="1321930"/>
                  </a:lnTo>
                  <a:lnTo>
                    <a:pt x="766660" y="1312557"/>
                  </a:lnTo>
                  <a:lnTo>
                    <a:pt x="839038" y="1291945"/>
                  </a:lnTo>
                  <a:lnTo>
                    <a:pt x="886333" y="1271320"/>
                  </a:lnTo>
                  <a:lnTo>
                    <a:pt x="903274" y="1261960"/>
                  </a:lnTo>
                  <a:lnTo>
                    <a:pt x="906970" y="1259192"/>
                  </a:lnTo>
                  <a:lnTo>
                    <a:pt x="910653" y="1251813"/>
                  </a:lnTo>
                  <a:close/>
                </a:path>
                <a:path w="2753995" h="1323339">
                  <a:moveTo>
                    <a:pt x="977074" y="555091"/>
                  </a:moveTo>
                  <a:lnTo>
                    <a:pt x="975487" y="547446"/>
                  </a:lnTo>
                  <a:lnTo>
                    <a:pt x="946454" y="485013"/>
                  </a:lnTo>
                  <a:lnTo>
                    <a:pt x="895832" y="376174"/>
                  </a:lnTo>
                  <a:lnTo>
                    <a:pt x="834415" y="244106"/>
                  </a:lnTo>
                  <a:lnTo>
                    <a:pt x="768197" y="101739"/>
                  </a:lnTo>
                  <a:lnTo>
                    <a:pt x="768197" y="376174"/>
                  </a:lnTo>
                  <a:lnTo>
                    <a:pt x="646544" y="376174"/>
                  </a:lnTo>
                  <a:lnTo>
                    <a:pt x="706564" y="244106"/>
                  </a:lnTo>
                  <a:lnTo>
                    <a:pt x="707364" y="244106"/>
                  </a:lnTo>
                  <a:lnTo>
                    <a:pt x="768197" y="376174"/>
                  </a:lnTo>
                  <a:lnTo>
                    <a:pt x="768197" y="101739"/>
                  </a:lnTo>
                  <a:lnTo>
                    <a:pt x="724979" y="8801"/>
                  </a:lnTo>
                  <a:lnTo>
                    <a:pt x="722579" y="4000"/>
                  </a:lnTo>
                  <a:lnTo>
                    <a:pt x="716978" y="0"/>
                  </a:lnTo>
                  <a:lnTo>
                    <a:pt x="697763" y="0"/>
                  </a:lnTo>
                  <a:lnTo>
                    <a:pt x="692162" y="4000"/>
                  </a:lnTo>
                  <a:lnTo>
                    <a:pt x="689762" y="8801"/>
                  </a:lnTo>
                  <a:lnTo>
                    <a:pt x="439254" y="547446"/>
                  </a:lnTo>
                  <a:lnTo>
                    <a:pt x="437667" y="555091"/>
                  </a:lnTo>
                  <a:lnTo>
                    <a:pt x="439750" y="561759"/>
                  </a:lnTo>
                  <a:lnTo>
                    <a:pt x="444995" y="566470"/>
                  </a:lnTo>
                  <a:lnTo>
                    <a:pt x="452856" y="568248"/>
                  </a:lnTo>
                  <a:lnTo>
                    <a:pt x="540893" y="568248"/>
                  </a:lnTo>
                  <a:lnTo>
                    <a:pt x="598525" y="485013"/>
                  </a:lnTo>
                  <a:lnTo>
                    <a:pt x="816216" y="485013"/>
                  </a:lnTo>
                  <a:lnTo>
                    <a:pt x="845032" y="548246"/>
                  </a:lnTo>
                  <a:lnTo>
                    <a:pt x="873036" y="568248"/>
                  </a:lnTo>
                  <a:lnTo>
                    <a:pt x="961885" y="568248"/>
                  </a:lnTo>
                  <a:lnTo>
                    <a:pt x="969746" y="566470"/>
                  </a:lnTo>
                  <a:lnTo>
                    <a:pt x="974991" y="561759"/>
                  </a:lnTo>
                  <a:lnTo>
                    <a:pt x="977074" y="555091"/>
                  </a:lnTo>
                  <a:close/>
                </a:path>
                <a:path w="2753995" h="1323339">
                  <a:moveTo>
                    <a:pt x="1126604" y="15214"/>
                  </a:moveTo>
                  <a:lnTo>
                    <a:pt x="1119403" y="8001"/>
                  </a:lnTo>
                  <a:lnTo>
                    <a:pt x="1007351" y="8001"/>
                  </a:lnTo>
                  <a:lnTo>
                    <a:pt x="1000150" y="15214"/>
                  </a:lnTo>
                  <a:lnTo>
                    <a:pt x="1000150" y="561047"/>
                  </a:lnTo>
                  <a:lnTo>
                    <a:pt x="1007351" y="568248"/>
                  </a:lnTo>
                  <a:lnTo>
                    <a:pt x="1119403" y="568248"/>
                  </a:lnTo>
                  <a:lnTo>
                    <a:pt x="1126604" y="561047"/>
                  </a:lnTo>
                  <a:lnTo>
                    <a:pt x="1126604" y="15214"/>
                  </a:lnTo>
                  <a:close/>
                </a:path>
                <a:path w="2753995" h="1323339">
                  <a:moveTo>
                    <a:pt x="1540002" y="1298689"/>
                  </a:moveTo>
                  <a:lnTo>
                    <a:pt x="1538211" y="1290015"/>
                  </a:lnTo>
                  <a:lnTo>
                    <a:pt x="1255229" y="679297"/>
                  </a:lnTo>
                  <a:lnTo>
                    <a:pt x="1252512" y="673849"/>
                  </a:lnTo>
                  <a:lnTo>
                    <a:pt x="1246187" y="669315"/>
                  </a:lnTo>
                  <a:lnTo>
                    <a:pt x="1224495" y="669315"/>
                  </a:lnTo>
                  <a:lnTo>
                    <a:pt x="1218171" y="673849"/>
                  </a:lnTo>
                  <a:lnTo>
                    <a:pt x="1215440" y="679297"/>
                  </a:lnTo>
                  <a:lnTo>
                    <a:pt x="932472" y="1290015"/>
                  </a:lnTo>
                  <a:lnTo>
                    <a:pt x="930668" y="1298689"/>
                  </a:lnTo>
                  <a:lnTo>
                    <a:pt x="933030" y="1306245"/>
                  </a:lnTo>
                  <a:lnTo>
                    <a:pt x="938949" y="1311592"/>
                  </a:lnTo>
                  <a:lnTo>
                    <a:pt x="947826" y="1313611"/>
                  </a:lnTo>
                  <a:lnTo>
                    <a:pt x="1047280" y="1313611"/>
                  </a:lnTo>
                  <a:lnTo>
                    <a:pt x="1079830" y="1291831"/>
                  </a:lnTo>
                  <a:lnTo>
                    <a:pt x="1112380" y="1219238"/>
                  </a:lnTo>
                  <a:lnTo>
                    <a:pt x="1207541" y="1219238"/>
                  </a:lnTo>
                  <a:lnTo>
                    <a:pt x="1207338" y="1095819"/>
                  </a:lnTo>
                  <a:lnTo>
                    <a:pt x="1166622" y="1095819"/>
                  </a:lnTo>
                  <a:lnTo>
                    <a:pt x="1234440" y="946086"/>
                  </a:lnTo>
                  <a:lnTo>
                    <a:pt x="1235341" y="946086"/>
                  </a:lnTo>
                  <a:lnTo>
                    <a:pt x="1304061" y="1095819"/>
                  </a:lnTo>
                  <a:lnTo>
                    <a:pt x="1262824" y="1095819"/>
                  </a:lnTo>
                  <a:lnTo>
                    <a:pt x="1262761" y="1219238"/>
                  </a:lnTo>
                  <a:lnTo>
                    <a:pt x="1358303" y="1219238"/>
                  </a:lnTo>
                  <a:lnTo>
                    <a:pt x="1390853" y="1290929"/>
                  </a:lnTo>
                  <a:lnTo>
                    <a:pt x="1396936" y="1301750"/>
                  </a:lnTo>
                  <a:lnTo>
                    <a:pt x="1403616" y="1308747"/>
                  </a:lnTo>
                  <a:lnTo>
                    <a:pt x="1411820" y="1312494"/>
                  </a:lnTo>
                  <a:lnTo>
                    <a:pt x="1422488" y="1313611"/>
                  </a:lnTo>
                  <a:lnTo>
                    <a:pt x="1522844" y="1313611"/>
                  </a:lnTo>
                  <a:lnTo>
                    <a:pt x="1531721" y="1311592"/>
                  </a:lnTo>
                  <a:lnTo>
                    <a:pt x="1537639" y="1306245"/>
                  </a:lnTo>
                  <a:lnTo>
                    <a:pt x="1540002" y="1298689"/>
                  </a:lnTo>
                  <a:close/>
                </a:path>
                <a:path w="2753995" h="1323339">
                  <a:moveTo>
                    <a:pt x="1540230" y="410578"/>
                  </a:moveTo>
                  <a:lnTo>
                    <a:pt x="1532597" y="360997"/>
                  </a:lnTo>
                  <a:lnTo>
                    <a:pt x="1512189" y="320421"/>
                  </a:lnTo>
                  <a:lnTo>
                    <a:pt x="1482813" y="287832"/>
                  </a:lnTo>
                  <a:lnTo>
                    <a:pt x="1448219" y="262267"/>
                  </a:lnTo>
                  <a:lnTo>
                    <a:pt x="1412214" y="242684"/>
                  </a:lnTo>
                  <a:lnTo>
                    <a:pt x="1378559" y="228104"/>
                  </a:lnTo>
                  <a:lnTo>
                    <a:pt x="1338262" y="209334"/>
                  </a:lnTo>
                  <a:lnTo>
                    <a:pt x="1311236" y="190792"/>
                  </a:lnTo>
                  <a:lnTo>
                    <a:pt x="1296060" y="171500"/>
                  </a:lnTo>
                  <a:lnTo>
                    <a:pt x="1291323" y="150469"/>
                  </a:lnTo>
                  <a:lnTo>
                    <a:pt x="1295146" y="134975"/>
                  </a:lnTo>
                  <a:lnTo>
                    <a:pt x="1305737" y="121958"/>
                  </a:lnTo>
                  <a:lnTo>
                    <a:pt x="1321714" y="112991"/>
                  </a:lnTo>
                  <a:lnTo>
                    <a:pt x="1341742" y="109651"/>
                  </a:lnTo>
                  <a:lnTo>
                    <a:pt x="1379220" y="116598"/>
                  </a:lnTo>
                  <a:lnTo>
                    <a:pt x="1414576" y="132168"/>
                  </a:lnTo>
                  <a:lnTo>
                    <a:pt x="1442135" y="148488"/>
                  </a:lnTo>
                  <a:lnTo>
                    <a:pt x="1456194" y="157670"/>
                  </a:lnTo>
                  <a:lnTo>
                    <a:pt x="1462697" y="159651"/>
                  </a:lnTo>
                  <a:lnTo>
                    <a:pt x="1508328" y="109651"/>
                  </a:lnTo>
                  <a:lnTo>
                    <a:pt x="1526628" y="72834"/>
                  </a:lnTo>
                  <a:lnTo>
                    <a:pt x="1524685" y="65620"/>
                  </a:lnTo>
                  <a:lnTo>
                    <a:pt x="1456004" y="23418"/>
                  </a:lnTo>
                  <a:lnTo>
                    <a:pt x="1406652" y="6908"/>
                  </a:lnTo>
                  <a:lnTo>
                    <a:pt x="1348143" y="0"/>
                  </a:lnTo>
                  <a:lnTo>
                    <a:pt x="1291653" y="6299"/>
                  </a:lnTo>
                  <a:lnTo>
                    <a:pt x="1245438" y="23685"/>
                  </a:lnTo>
                  <a:lnTo>
                    <a:pt x="1209484" y="49923"/>
                  </a:lnTo>
                  <a:lnTo>
                    <a:pt x="1183805" y="82765"/>
                  </a:lnTo>
                  <a:lnTo>
                    <a:pt x="1168400" y="119964"/>
                  </a:lnTo>
                  <a:lnTo>
                    <a:pt x="1163459" y="157873"/>
                  </a:lnTo>
                  <a:lnTo>
                    <a:pt x="1163332" y="159651"/>
                  </a:lnTo>
                  <a:lnTo>
                    <a:pt x="1172806" y="211937"/>
                  </a:lnTo>
                  <a:lnTo>
                    <a:pt x="1198105" y="255193"/>
                  </a:lnTo>
                  <a:lnTo>
                    <a:pt x="1234147" y="289801"/>
                  </a:lnTo>
                  <a:lnTo>
                    <a:pt x="1275956" y="316534"/>
                  </a:lnTo>
                  <a:lnTo>
                    <a:pt x="1318539" y="336156"/>
                  </a:lnTo>
                  <a:lnTo>
                    <a:pt x="1354378" y="353174"/>
                  </a:lnTo>
                  <a:lnTo>
                    <a:pt x="1380159" y="372071"/>
                  </a:lnTo>
                  <a:lnTo>
                    <a:pt x="1395742" y="393217"/>
                  </a:lnTo>
                  <a:lnTo>
                    <a:pt x="1400975" y="416991"/>
                  </a:lnTo>
                  <a:lnTo>
                    <a:pt x="1396847" y="436321"/>
                  </a:lnTo>
                  <a:lnTo>
                    <a:pt x="1385366" y="451510"/>
                  </a:lnTo>
                  <a:lnTo>
                    <a:pt x="1367878" y="461454"/>
                  </a:lnTo>
                  <a:lnTo>
                    <a:pt x="1345742" y="465010"/>
                  </a:lnTo>
                  <a:lnTo>
                    <a:pt x="1306156" y="458368"/>
                  </a:lnTo>
                  <a:lnTo>
                    <a:pt x="1270317" y="443611"/>
                  </a:lnTo>
                  <a:lnTo>
                    <a:pt x="1243787" y="428548"/>
                  </a:lnTo>
                  <a:lnTo>
                    <a:pt x="1232103" y="420992"/>
                  </a:lnTo>
                  <a:lnTo>
                    <a:pt x="1226388" y="418592"/>
                  </a:lnTo>
                  <a:lnTo>
                    <a:pt x="1167269" y="492213"/>
                  </a:lnTo>
                  <a:lnTo>
                    <a:pt x="1163866" y="504634"/>
                  </a:lnTo>
                  <a:lnTo>
                    <a:pt x="1166368" y="509333"/>
                  </a:lnTo>
                  <a:lnTo>
                    <a:pt x="1229194" y="552348"/>
                  </a:lnTo>
                  <a:lnTo>
                    <a:pt x="1281912" y="569226"/>
                  </a:lnTo>
                  <a:lnTo>
                    <a:pt x="1351356" y="576262"/>
                  </a:lnTo>
                  <a:lnTo>
                    <a:pt x="1406194" y="569722"/>
                  </a:lnTo>
                  <a:lnTo>
                    <a:pt x="1452613" y="551637"/>
                  </a:lnTo>
                  <a:lnTo>
                    <a:pt x="1489913" y="524344"/>
                  </a:lnTo>
                  <a:lnTo>
                    <a:pt x="1517408" y="490181"/>
                  </a:lnTo>
                  <a:lnTo>
                    <a:pt x="1534414" y="451485"/>
                  </a:lnTo>
                  <a:lnTo>
                    <a:pt x="1540230" y="410578"/>
                  </a:lnTo>
                  <a:close/>
                </a:path>
                <a:path w="2753995" h="1323339">
                  <a:moveTo>
                    <a:pt x="1699348" y="15214"/>
                  </a:moveTo>
                  <a:lnTo>
                    <a:pt x="1692148" y="8001"/>
                  </a:lnTo>
                  <a:lnTo>
                    <a:pt x="1580095" y="8001"/>
                  </a:lnTo>
                  <a:lnTo>
                    <a:pt x="1572895" y="15214"/>
                  </a:lnTo>
                  <a:lnTo>
                    <a:pt x="1572895" y="561047"/>
                  </a:lnTo>
                  <a:lnTo>
                    <a:pt x="1580095" y="568248"/>
                  </a:lnTo>
                  <a:lnTo>
                    <a:pt x="1692148" y="568248"/>
                  </a:lnTo>
                  <a:lnTo>
                    <a:pt x="1699348" y="561047"/>
                  </a:lnTo>
                  <a:lnTo>
                    <a:pt x="1699348" y="15214"/>
                  </a:lnTo>
                  <a:close/>
                </a:path>
                <a:path w="2753995" h="1323339">
                  <a:moveTo>
                    <a:pt x="2229040" y="15214"/>
                  </a:moveTo>
                  <a:lnTo>
                    <a:pt x="2221827" y="8001"/>
                  </a:lnTo>
                  <a:lnTo>
                    <a:pt x="2108987" y="8001"/>
                  </a:lnTo>
                  <a:lnTo>
                    <a:pt x="2102573" y="15214"/>
                  </a:lnTo>
                  <a:lnTo>
                    <a:pt x="2102573" y="307340"/>
                  </a:lnTo>
                  <a:lnTo>
                    <a:pt x="2101773" y="307340"/>
                  </a:lnTo>
                  <a:lnTo>
                    <a:pt x="2046897" y="254520"/>
                  </a:lnTo>
                  <a:lnTo>
                    <a:pt x="1782445" y="0"/>
                  </a:lnTo>
                  <a:lnTo>
                    <a:pt x="1754428" y="0"/>
                  </a:lnTo>
                  <a:lnTo>
                    <a:pt x="1747227" y="6400"/>
                  </a:lnTo>
                  <a:lnTo>
                    <a:pt x="1748028" y="553046"/>
                  </a:lnTo>
                  <a:lnTo>
                    <a:pt x="1748028" y="561047"/>
                  </a:lnTo>
                  <a:lnTo>
                    <a:pt x="1755228" y="568248"/>
                  </a:lnTo>
                  <a:lnTo>
                    <a:pt x="1867281" y="568248"/>
                  </a:lnTo>
                  <a:lnTo>
                    <a:pt x="1873681" y="561047"/>
                  </a:lnTo>
                  <a:lnTo>
                    <a:pt x="1873681" y="254520"/>
                  </a:lnTo>
                  <a:lnTo>
                    <a:pt x="1874481" y="254520"/>
                  </a:lnTo>
                  <a:lnTo>
                    <a:pt x="2192223" y="573862"/>
                  </a:lnTo>
                  <a:lnTo>
                    <a:pt x="2198624" y="576262"/>
                  </a:lnTo>
                  <a:lnTo>
                    <a:pt x="2221827" y="576262"/>
                  </a:lnTo>
                  <a:lnTo>
                    <a:pt x="2229040" y="569849"/>
                  </a:lnTo>
                  <a:lnTo>
                    <a:pt x="2229040" y="307340"/>
                  </a:lnTo>
                  <a:lnTo>
                    <a:pt x="2229040" y="15214"/>
                  </a:lnTo>
                  <a:close/>
                </a:path>
                <a:path w="2753995" h="1323339">
                  <a:moveTo>
                    <a:pt x="2297176" y="1293329"/>
                  </a:moveTo>
                  <a:lnTo>
                    <a:pt x="2250173" y="1013777"/>
                  </a:lnTo>
                  <a:lnTo>
                    <a:pt x="2192921" y="673315"/>
                  </a:lnTo>
                  <a:lnTo>
                    <a:pt x="2191994" y="665022"/>
                  </a:lnTo>
                  <a:lnTo>
                    <a:pt x="2183701" y="658558"/>
                  </a:lnTo>
                  <a:lnTo>
                    <a:pt x="2156942" y="658558"/>
                  </a:lnTo>
                  <a:lnTo>
                    <a:pt x="2148636" y="662254"/>
                  </a:lnTo>
                  <a:lnTo>
                    <a:pt x="2145868" y="667791"/>
                  </a:lnTo>
                  <a:lnTo>
                    <a:pt x="1931822" y="1066355"/>
                  </a:lnTo>
                  <a:lnTo>
                    <a:pt x="1929968" y="1066355"/>
                  </a:lnTo>
                  <a:lnTo>
                    <a:pt x="1901736" y="1013777"/>
                  </a:lnTo>
                  <a:lnTo>
                    <a:pt x="1715922" y="667791"/>
                  </a:lnTo>
                  <a:lnTo>
                    <a:pt x="1713153" y="662254"/>
                  </a:lnTo>
                  <a:lnTo>
                    <a:pt x="1704848" y="658558"/>
                  </a:lnTo>
                  <a:lnTo>
                    <a:pt x="1678101" y="658558"/>
                  </a:lnTo>
                  <a:lnTo>
                    <a:pt x="1669796" y="665022"/>
                  </a:lnTo>
                  <a:lnTo>
                    <a:pt x="1668868" y="673315"/>
                  </a:lnTo>
                  <a:lnTo>
                    <a:pt x="1564614" y="1293329"/>
                  </a:lnTo>
                  <a:lnTo>
                    <a:pt x="1565021" y="1301559"/>
                  </a:lnTo>
                  <a:lnTo>
                    <a:pt x="1568538" y="1307973"/>
                  </a:lnTo>
                  <a:lnTo>
                    <a:pt x="1574469" y="1312138"/>
                  </a:lnTo>
                  <a:lnTo>
                    <a:pt x="1582140" y="1313624"/>
                  </a:lnTo>
                  <a:lnTo>
                    <a:pt x="1700237" y="1313624"/>
                  </a:lnTo>
                  <a:lnTo>
                    <a:pt x="1707616" y="1306245"/>
                  </a:lnTo>
                  <a:lnTo>
                    <a:pt x="1708543" y="1298867"/>
                  </a:lnTo>
                  <a:lnTo>
                    <a:pt x="1749145" y="1013777"/>
                  </a:lnTo>
                  <a:lnTo>
                    <a:pt x="1750987" y="1013777"/>
                  </a:lnTo>
                  <a:lnTo>
                    <a:pt x="1906905" y="1312697"/>
                  </a:lnTo>
                  <a:lnTo>
                    <a:pt x="1909673" y="1318234"/>
                  </a:lnTo>
                  <a:lnTo>
                    <a:pt x="1917052" y="1322857"/>
                  </a:lnTo>
                  <a:lnTo>
                    <a:pt x="1943811" y="1322857"/>
                  </a:lnTo>
                  <a:lnTo>
                    <a:pt x="1952117" y="1318234"/>
                  </a:lnTo>
                  <a:lnTo>
                    <a:pt x="1954885" y="1312697"/>
                  </a:lnTo>
                  <a:lnTo>
                    <a:pt x="2082622" y="1066355"/>
                  </a:lnTo>
                  <a:lnTo>
                    <a:pt x="2109889" y="1013777"/>
                  </a:lnTo>
                  <a:lnTo>
                    <a:pt x="2111730" y="1013777"/>
                  </a:lnTo>
                  <a:lnTo>
                    <a:pt x="2153247" y="1298867"/>
                  </a:lnTo>
                  <a:lnTo>
                    <a:pt x="2154174" y="1306245"/>
                  </a:lnTo>
                  <a:lnTo>
                    <a:pt x="2162479" y="1313624"/>
                  </a:lnTo>
                  <a:lnTo>
                    <a:pt x="2279650" y="1313624"/>
                  </a:lnTo>
                  <a:lnTo>
                    <a:pt x="2287320" y="1312138"/>
                  </a:lnTo>
                  <a:lnTo>
                    <a:pt x="2293264" y="1307973"/>
                  </a:lnTo>
                  <a:lnTo>
                    <a:pt x="2296782" y="1301559"/>
                  </a:lnTo>
                  <a:lnTo>
                    <a:pt x="2297176" y="1293329"/>
                  </a:lnTo>
                  <a:close/>
                </a:path>
                <a:path w="2753995" h="1323339">
                  <a:moveTo>
                    <a:pt x="2747099" y="676084"/>
                  </a:moveTo>
                  <a:lnTo>
                    <a:pt x="2739720" y="667791"/>
                  </a:lnTo>
                  <a:lnTo>
                    <a:pt x="2337447" y="667791"/>
                  </a:lnTo>
                  <a:lnTo>
                    <a:pt x="2330069" y="676084"/>
                  </a:lnTo>
                  <a:lnTo>
                    <a:pt x="2330069" y="1305318"/>
                  </a:lnTo>
                  <a:lnTo>
                    <a:pt x="2337447" y="1313624"/>
                  </a:lnTo>
                  <a:lnTo>
                    <a:pt x="2739720" y="1313624"/>
                  </a:lnTo>
                  <a:lnTo>
                    <a:pt x="2747099" y="1305318"/>
                  </a:lnTo>
                  <a:lnTo>
                    <a:pt x="2747099" y="1186307"/>
                  </a:lnTo>
                  <a:lnTo>
                    <a:pt x="2739720" y="1178001"/>
                  </a:lnTo>
                  <a:lnTo>
                    <a:pt x="2473998" y="1178001"/>
                  </a:lnTo>
                  <a:lnTo>
                    <a:pt x="2473998" y="1053439"/>
                  </a:lnTo>
                  <a:lnTo>
                    <a:pt x="2693593" y="1053439"/>
                  </a:lnTo>
                  <a:lnTo>
                    <a:pt x="2701887" y="1046060"/>
                  </a:lnTo>
                  <a:lnTo>
                    <a:pt x="2701887" y="926122"/>
                  </a:lnTo>
                  <a:lnTo>
                    <a:pt x="2693593" y="917816"/>
                  </a:lnTo>
                  <a:lnTo>
                    <a:pt x="2473998" y="917816"/>
                  </a:lnTo>
                  <a:lnTo>
                    <a:pt x="2473998" y="803414"/>
                  </a:lnTo>
                  <a:lnTo>
                    <a:pt x="2739720" y="803414"/>
                  </a:lnTo>
                  <a:lnTo>
                    <a:pt x="2747099" y="795108"/>
                  </a:lnTo>
                  <a:lnTo>
                    <a:pt x="2747099" y="676084"/>
                  </a:lnTo>
                  <a:close/>
                </a:path>
                <a:path w="2753995" h="1323339">
                  <a:moveTo>
                    <a:pt x="2753918" y="514629"/>
                  </a:moveTo>
                  <a:lnTo>
                    <a:pt x="2753690" y="448195"/>
                  </a:lnTo>
                  <a:lnTo>
                    <a:pt x="2753118" y="295338"/>
                  </a:lnTo>
                  <a:lnTo>
                    <a:pt x="2753118" y="287324"/>
                  </a:lnTo>
                  <a:lnTo>
                    <a:pt x="2746718" y="280123"/>
                  </a:lnTo>
                  <a:lnTo>
                    <a:pt x="2569045" y="280123"/>
                  </a:lnTo>
                  <a:lnTo>
                    <a:pt x="2562644" y="286524"/>
                  </a:lnTo>
                  <a:lnTo>
                    <a:pt x="2562745" y="382689"/>
                  </a:lnTo>
                  <a:lnTo>
                    <a:pt x="2569045" y="388975"/>
                  </a:lnTo>
                  <a:lnTo>
                    <a:pt x="2628265" y="388975"/>
                  </a:lnTo>
                  <a:lnTo>
                    <a:pt x="2628265" y="435394"/>
                  </a:lnTo>
                  <a:lnTo>
                    <a:pt x="2610269" y="441452"/>
                  </a:lnTo>
                  <a:lnTo>
                    <a:pt x="2592349" y="445401"/>
                  </a:lnTo>
                  <a:lnTo>
                    <a:pt x="2574582" y="447548"/>
                  </a:lnTo>
                  <a:lnTo>
                    <a:pt x="2557030" y="448195"/>
                  </a:lnTo>
                  <a:lnTo>
                    <a:pt x="2507056" y="440016"/>
                  </a:lnTo>
                  <a:lnTo>
                    <a:pt x="2463558" y="417271"/>
                  </a:lnTo>
                  <a:lnTo>
                    <a:pt x="2429218" y="382689"/>
                  </a:lnTo>
                  <a:lnTo>
                    <a:pt x="2406662" y="339001"/>
                  </a:lnTo>
                  <a:lnTo>
                    <a:pt x="2398560" y="288925"/>
                  </a:lnTo>
                  <a:lnTo>
                    <a:pt x="2406586" y="238315"/>
                  </a:lnTo>
                  <a:lnTo>
                    <a:pt x="2428938" y="193992"/>
                  </a:lnTo>
                  <a:lnTo>
                    <a:pt x="2463050" y="158813"/>
                  </a:lnTo>
                  <a:lnTo>
                    <a:pt x="2506332" y="135623"/>
                  </a:lnTo>
                  <a:lnTo>
                    <a:pt x="2556230" y="127254"/>
                  </a:lnTo>
                  <a:lnTo>
                    <a:pt x="2584881" y="129324"/>
                  </a:lnTo>
                  <a:lnTo>
                    <a:pt x="2611958" y="135966"/>
                  </a:lnTo>
                  <a:lnTo>
                    <a:pt x="2637383" y="147866"/>
                  </a:lnTo>
                  <a:lnTo>
                    <a:pt x="2667482" y="170484"/>
                  </a:lnTo>
                  <a:lnTo>
                    <a:pt x="2676283" y="170484"/>
                  </a:lnTo>
                  <a:lnTo>
                    <a:pt x="2682684" y="164871"/>
                  </a:lnTo>
                  <a:lnTo>
                    <a:pt x="2718066" y="127254"/>
                  </a:lnTo>
                  <a:lnTo>
                    <a:pt x="2745917" y="97650"/>
                  </a:lnTo>
                  <a:lnTo>
                    <a:pt x="2700299" y="44361"/>
                  </a:lnTo>
                  <a:lnTo>
                    <a:pt x="2651480" y="20713"/>
                  </a:lnTo>
                  <a:lnTo>
                    <a:pt x="2600261" y="5918"/>
                  </a:lnTo>
                  <a:lnTo>
                    <a:pt x="2549029" y="800"/>
                  </a:lnTo>
                  <a:lnTo>
                    <a:pt x="2502281" y="4546"/>
                  </a:lnTo>
                  <a:lnTo>
                    <a:pt x="2457983" y="15405"/>
                  </a:lnTo>
                  <a:lnTo>
                    <a:pt x="2416733" y="32791"/>
                  </a:lnTo>
                  <a:lnTo>
                    <a:pt x="2379091" y="56121"/>
                  </a:lnTo>
                  <a:lnTo>
                    <a:pt x="2345639" y="84836"/>
                  </a:lnTo>
                  <a:lnTo>
                    <a:pt x="2316975" y="118364"/>
                  </a:lnTo>
                  <a:lnTo>
                    <a:pt x="2293670" y="156108"/>
                  </a:lnTo>
                  <a:lnTo>
                    <a:pt x="2276297" y="197497"/>
                  </a:lnTo>
                  <a:lnTo>
                    <a:pt x="2265451" y="241960"/>
                  </a:lnTo>
                  <a:lnTo>
                    <a:pt x="2261705" y="288925"/>
                  </a:lnTo>
                  <a:lnTo>
                    <a:pt x="2265451" y="335851"/>
                  </a:lnTo>
                  <a:lnTo>
                    <a:pt x="2276297" y="380199"/>
                  </a:lnTo>
                  <a:lnTo>
                    <a:pt x="2293670" y="421411"/>
                  </a:lnTo>
                  <a:lnTo>
                    <a:pt x="2316975" y="458939"/>
                  </a:lnTo>
                  <a:lnTo>
                    <a:pt x="2345639" y="492226"/>
                  </a:lnTo>
                  <a:lnTo>
                    <a:pt x="2379091" y="520712"/>
                  </a:lnTo>
                  <a:lnTo>
                    <a:pt x="2416733" y="543826"/>
                  </a:lnTo>
                  <a:lnTo>
                    <a:pt x="2457983" y="561035"/>
                  </a:lnTo>
                  <a:lnTo>
                    <a:pt x="2502281" y="571766"/>
                  </a:lnTo>
                  <a:lnTo>
                    <a:pt x="2549029" y="575462"/>
                  </a:lnTo>
                  <a:lnTo>
                    <a:pt x="2629001" y="567334"/>
                  </a:lnTo>
                  <a:lnTo>
                    <a:pt x="2691790" y="549452"/>
                  </a:lnTo>
                  <a:lnTo>
                    <a:pt x="2732824" y="531571"/>
                  </a:lnTo>
                  <a:lnTo>
                    <a:pt x="2747518" y="523430"/>
                  </a:lnTo>
                  <a:lnTo>
                    <a:pt x="2750718" y="521030"/>
                  </a:lnTo>
                  <a:lnTo>
                    <a:pt x="2753918" y="514629"/>
                  </a:lnTo>
                  <a:close/>
                </a:path>
              </a:pathLst>
            </a:custGeom>
            <a:solidFill>
              <a:srgbClr val="FFFFFF"/>
            </a:solidFill>
          </p:spPr>
          <p:txBody>
            <a:bodyPr wrap="square" lIns="0" tIns="0" rIns="0" bIns="0" rtlCol="0"/>
            <a:lstStyle/>
            <a:p>
              <a:endParaRPr/>
            </a:p>
          </p:txBody>
        </p:sp>
      </p:grpSp>
      <p:grpSp>
        <p:nvGrpSpPr>
          <p:cNvPr id="19" name="Group 18" descr="Pink raising The Game logo, no box.&#10;">
            <a:extLst>
              <a:ext uri="{FF2B5EF4-FFF2-40B4-BE49-F238E27FC236}">
                <a16:creationId xmlns:a16="http://schemas.microsoft.com/office/drawing/2014/main" id="{A22E14B1-3379-BC18-ACC7-37E7B8EACA52}"/>
              </a:ext>
            </a:extLst>
          </p:cNvPr>
          <p:cNvGrpSpPr/>
          <p:nvPr/>
        </p:nvGrpSpPr>
        <p:grpSpPr>
          <a:xfrm>
            <a:off x="4376064" y="1792277"/>
            <a:ext cx="2784475" cy="1337625"/>
            <a:chOff x="4376064" y="1792277"/>
            <a:chExt cx="2784475" cy="1337625"/>
          </a:xfrm>
        </p:grpSpPr>
        <p:sp>
          <p:nvSpPr>
            <p:cNvPr id="8" name="object 8"/>
            <p:cNvSpPr/>
            <p:nvPr/>
          </p:nvSpPr>
          <p:spPr>
            <a:xfrm>
              <a:off x="4377271" y="2458072"/>
              <a:ext cx="2776220" cy="671830"/>
            </a:xfrm>
            <a:custGeom>
              <a:avLst/>
              <a:gdLst/>
              <a:ahLst/>
              <a:cxnLst/>
              <a:rect l="l" t="t" r="r" b="b"/>
              <a:pathLst>
                <a:path w="2776220" h="671830">
                  <a:moveTo>
                    <a:pt x="302958" y="544512"/>
                  </a:moveTo>
                  <a:lnTo>
                    <a:pt x="299072" y="540854"/>
                  </a:lnTo>
                  <a:lnTo>
                    <a:pt x="63627" y="540854"/>
                  </a:lnTo>
                  <a:lnTo>
                    <a:pt x="63627" y="478193"/>
                  </a:lnTo>
                  <a:lnTo>
                    <a:pt x="59728" y="474941"/>
                  </a:lnTo>
                  <a:lnTo>
                    <a:pt x="3898" y="474941"/>
                  </a:lnTo>
                  <a:lnTo>
                    <a:pt x="0" y="478193"/>
                  </a:lnTo>
                  <a:lnTo>
                    <a:pt x="0" y="667778"/>
                  </a:lnTo>
                  <a:lnTo>
                    <a:pt x="3898" y="671029"/>
                  </a:lnTo>
                  <a:lnTo>
                    <a:pt x="59728" y="671029"/>
                  </a:lnTo>
                  <a:lnTo>
                    <a:pt x="63627" y="667778"/>
                  </a:lnTo>
                  <a:lnTo>
                    <a:pt x="63627" y="605129"/>
                  </a:lnTo>
                  <a:lnTo>
                    <a:pt x="299072" y="605129"/>
                  </a:lnTo>
                  <a:lnTo>
                    <a:pt x="302958" y="601472"/>
                  </a:lnTo>
                  <a:lnTo>
                    <a:pt x="302958" y="544512"/>
                  </a:lnTo>
                  <a:close/>
                </a:path>
                <a:path w="2776220" h="671830">
                  <a:moveTo>
                    <a:pt x="302958" y="214172"/>
                  </a:moveTo>
                  <a:lnTo>
                    <a:pt x="299072" y="210515"/>
                  </a:lnTo>
                  <a:lnTo>
                    <a:pt x="3898" y="210515"/>
                  </a:lnTo>
                  <a:lnTo>
                    <a:pt x="0" y="214172"/>
                  </a:lnTo>
                  <a:lnTo>
                    <a:pt x="0" y="271132"/>
                  </a:lnTo>
                  <a:lnTo>
                    <a:pt x="3898" y="274383"/>
                  </a:lnTo>
                  <a:lnTo>
                    <a:pt x="117297" y="274383"/>
                  </a:lnTo>
                  <a:lnTo>
                    <a:pt x="117297" y="390740"/>
                  </a:lnTo>
                  <a:lnTo>
                    <a:pt x="3898" y="390740"/>
                  </a:lnTo>
                  <a:lnTo>
                    <a:pt x="0" y="393992"/>
                  </a:lnTo>
                  <a:lnTo>
                    <a:pt x="0" y="450951"/>
                  </a:lnTo>
                  <a:lnTo>
                    <a:pt x="3898" y="454609"/>
                  </a:lnTo>
                  <a:lnTo>
                    <a:pt x="299072" y="454609"/>
                  </a:lnTo>
                  <a:lnTo>
                    <a:pt x="302958" y="450951"/>
                  </a:lnTo>
                  <a:lnTo>
                    <a:pt x="302958" y="393992"/>
                  </a:lnTo>
                  <a:lnTo>
                    <a:pt x="299072" y="390740"/>
                  </a:lnTo>
                  <a:lnTo>
                    <a:pt x="180911" y="390740"/>
                  </a:lnTo>
                  <a:lnTo>
                    <a:pt x="180911" y="274383"/>
                  </a:lnTo>
                  <a:lnTo>
                    <a:pt x="299072" y="274383"/>
                  </a:lnTo>
                  <a:lnTo>
                    <a:pt x="302958" y="271132"/>
                  </a:lnTo>
                  <a:lnTo>
                    <a:pt x="302958" y="214172"/>
                  </a:lnTo>
                  <a:close/>
                </a:path>
                <a:path w="2776220" h="671830">
                  <a:moveTo>
                    <a:pt x="302958" y="10769"/>
                  </a:moveTo>
                  <a:lnTo>
                    <a:pt x="299072" y="7505"/>
                  </a:lnTo>
                  <a:lnTo>
                    <a:pt x="243243" y="7505"/>
                  </a:lnTo>
                  <a:lnTo>
                    <a:pt x="239344" y="10769"/>
                  </a:lnTo>
                  <a:lnTo>
                    <a:pt x="239344" y="127927"/>
                  </a:lnTo>
                  <a:lnTo>
                    <a:pt x="180911" y="127927"/>
                  </a:lnTo>
                  <a:lnTo>
                    <a:pt x="180911" y="31102"/>
                  </a:lnTo>
                  <a:lnTo>
                    <a:pt x="177457" y="27444"/>
                  </a:lnTo>
                  <a:lnTo>
                    <a:pt x="121183" y="27444"/>
                  </a:lnTo>
                  <a:lnTo>
                    <a:pt x="117297" y="31102"/>
                  </a:lnTo>
                  <a:lnTo>
                    <a:pt x="117297" y="127927"/>
                  </a:lnTo>
                  <a:lnTo>
                    <a:pt x="63627" y="127927"/>
                  </a:lnTo>
                  <a:lnTo>
                    <a:pt x="63627" y="10769"/>
                  </a:lnTo>
                  <a:lnTo>
                    <a:pt x="59728" y="7505"/>
                  </a:lnTo>
                  <a:lnTo>
                    <a:pt x="3898" y="7505"/>
                  </a:lnTo>
                  <a:lnTo>
                    <a:pt x="0" y="10769"/>
                  </a:lnTo>
                  <a:lnTo>
                    <a:pt x="0" y="188137"/>
                  </a:lnTo>
                  <a:lnTo>
                    <a:pt x="3898" y="191401"/>
                  </a:lnTo>
                  <a:lnTo>
                    <a:pt x="299072" y="191401"/>
                  </a:lnTo>
                  <a:lnTo>
                    <a:pt x="302958" y="188137"/>
                  </a:lnTo>
                  <a:lnTo>
                    <a:pt x="302958" y="127927"/>
                  </a:lnTo>
                  <a:lnTo>
                    <a:pt x="302958" y="10769"/>
                  </a:lnTo>
                  <a:close/>
                </a:path>
                <a:path w="2776220" h="671830">
                  <a:moveTo>
                    <a:pt x="919467" y="599782"/>
                  </a:moveTo>
                  <a:lnTo>
                    <a:pt x="919441" y="589483"/>
                  </a:lnTo>
                  <a:lnTo>
                    <a:pt x="919200" y="522363"/>
                  </a:lnTo>
                  <a:lnTo>
                    <a:pt x="918540" y="344208"/>
                  </a:lnTo>
                  <a:lnTo>
                    <a:pt x="918540" y="334873"/>
                  </a:lnTo>
                  <a:lnTo>
                    <a:pt x="911072" y="326478"/>
                  </a:lnTo>
                  <a:lnTo>
                    <a:pt x="703999" y="326478"/>
                  </a:lnTo>
                  <a:lnTo>
                    <a:pt x="696531" y="333946"/>
                  </a:lnTo>
                  <a:lnTo>
                    <a:pt x="696531" y="445871"/>
                  </a:lnTo>
                  <a:lnTo>
                    <a:pt x="703999" y="453339"/>
                  </a:lnTo>
                  <a:lnTo>
                    <a:pt x="773023" y="453339"/>
                  </a:lnTo>
                  <a:lnTo>
                    <a:pt x="773023" y="507441"/>
                  </a:lnTo>
                  <a:lnTo>
                    <a:pt x="752055" y="514489"/>
                  </a:lnTo>
                  <a:lnTo>
                    <a:pt x="731164" y="519099"/>
                  </a:lnTo>
                  <a:lnTo>
                    <a:pt x="710450" y="521601"/>
                  </a:lnTo>
                  <a:lnTo>
                    <a:pt x="690003" y="522363"/>
                  </a:lnTo>
                  <a:lnTo>
                    <a:pt x="641019" y="515670"/>
                  </a:lnTo>
                  <a:lnTo>
                    <a:pt x="596938" y="496836"/>
                  </a:lnTo>
                  <a:lnTo>
                    <a:pt x="559536" y="467677"/>
                  </a:lnTo>
                  <a:lnTo>
                    <a:pt x="530606" y="430060"/>
                  </a:lnTo>
                  <a:lnTo>
                    <a:pt x="511937" y="385800"/>
                  </a:lnTo>
                  <a:lnTo>
                    <a:pt x="505320" y="336740"/>
                  </a:lnTo>
                  <a:lnTo>
                    <a:pt x="511873" y="287159"/>
                  </a:lnTo>
                  <a:lnTo>
                    <a:pt x="530364" y="242290"/>
                  </a:lnTo>
                  <a:lnTo>
                    <a:pt x="559066" y="204050"/>
                  </a:lnTo>
                  <a:lnTo>
                    <a:pt x="596252" y="174371"/>
                  </a:lnTo>
                  <a:lnTo>
                    <a:pt x="640156" y="155155"/>
                  </a:lnTo>
                  <a:lnTo>
                    <a:pt x="689076" y="148323"/>
                  </a:lnTo>
                  <a:lnTo>
                    <a:pt x="722464" y="150723"/>
                  </a:lnTo>
                  <a:lnTo>
                    <a:pt x="754024" y="158457"/>
                  </a:lnTo>
                  <a:lnTo>
                    <a:pt x="783640" y="172326"/>
                  </a:lnTo>
                  <a:lnTo>
                    <a:pt x="811263" y="193090"/>
                  </a:lnTo>
                  <a:lnTo>
                    <a:pt x="817295" y="196227"/>
                  </a:lnTo>
                  <a:lnTo>
                    <a:pt x="823861" y="197180"/>
                  </a:lnTo>
                  <a:lnTo>
                    <a:pt x="830427" y="195846"/>
                  </a:lnTo>
                  <a:lnTo>
                    <a:pt x="836460" y="192163"/>
                  </a:lnTo>
                  <a:lnTo>
                    <a:pt x="877684" y="148323"/>
                  </a:lnTo>
                  <a:lnTo>
                    <a:pt x="910145" y="113804"/>
                  </a:lnTo>
                  <a:lnTo>
                    <a:pt x="867778" y="58369"/>
                  </a:lnTo>
                  <a:lnTo>
                    <a:pt x="823328" y="33985"/>
                  </a:lnTo>
                  <a:lnTo>
                    <a:pt x="776376" y="15951"/>
                  </a:lnTo>
                  <a:lnTo>
                    <a:pt x="728345" y="4775"/>
                  </a:lnTo>
                  <a:lnTo>
                    <a:pt x="680681" y="939"/>
                  </a:lnTo>
                  <a:lnTo>
                    <a:pt x="631050" y="4559"/>
                  </a:lnTo>
                  <a:lnTo>
                    <a:pt x="583717" y="15062"/>
                  </a:lnTo>
                  <a:lnTo>
                    <a:pt x="539216" y="31965"/>
                  </a:lnTo>
                  <a:lnTo>
                    <a:pt x="498043" y="54762"/>
                  </a:lnTo>
                  <a:lnTo>
                    <a:pt x="460705" y="82931"/>
                  </a:lnTo>
                  <a:lnTo>
                    <a:pt x="427723" y="115976"/>
                  </a:lnTo>
                  <a:lnTo>
                    <a:pt x="399592" y="153403"/>
                  </a:lnTo>
                  <a:lnTo>
                    <a:pt x="376821" y="194691"/>
                  </a:lnTo>
                  <a:lnTo>
                    <a:pt x="359930" y="239356"/>
                  </a:lnTo>
                  <a:lnTo>
                    <a:pt x="349427" y="286867"/>
                  </a:lnTo>
                  <a:lnTo>
                    <a:pt x="345808" y="336740"/>
                  </a:lnTo>
                  <a:lnTo>
                    <a:pt x="349427" y="386562"/>
                  </a:lnTo>
                  <a:lnTo>
                    <a:pt x="359930" y="433959"/>
                  </a:lnTo>
                  <a:lnTo>
                    <a:pt x="376821" y="478447"/>
                  </a:lnTo>
                  <a:lnTo>
                    <a:pt x="399592" y="519518"/>
                  </a:lnTo>
                  <a:lnTo>
                    <a:pt x="427723" y="556691"/>
                  </a:lnTo>
                  <a:lnTo>
                    <a:pt x="460705" y="589483"/>
                  </a:lnTo>
                  <a:lnTo>
                    <a:pt x="498043" y="617410"/>
                  </a:lnTo>
                  <a:lnTo>
                    <a:pt x="539216" y="639978"/>
                  </a:lnTo>
                  <a:lnTo>
                    <a:pt x="583717" y="656704"/>
                  </a:lnTo>
                  <a:lnTo>
                    <a:pt x="631050" y="667105"/>
                  </a:lnTo>
                  <a:lnTo>
                    <a:pt x="680681" y="670674"/>
                  </a:lnTo>
                  <a:lnTo>
                    <a:pt x="773887" y="661200"/>
                  </a:lnTo>
                  <a:lnTo>
                    <a:pt x="847064" y="640359"/>
                  </a:lnTo>
                  <a:lnTo>
                    <a:pt x="894892" y="619518"/>
                  </a:lnTo>
                  <a:lnTo>
                    <a:pt x="912012" y="610044"/>
                  </a:lnTo>
                  <a:lnTo>
                    <a:pt x="915746" y="607250"/>
                  </a:lnTo>
                  <a:lnTo>
                    <a:pt x="919467" y="599782"/>
                  </a:lnTo>
                  <a:close/>
                </a:path>
                <a:path w="2776220" h="671830">
                  <a:moveTo>
                    <a:pt x="1555737" y="647179"/>
                  </a:moveTo>
                  <a:lnTo>
                    <a:pt x="1553933" y="638429"/>
                  </a:lnTo>
                  <a:lnTo>
                    <a:pt x="1267828" y="20967"/>
                  </a:lnTo>
                  <a:lnTo>
                    <a:pt x="1265085" y="15468"/>
                  </a:lnTo>
                  <a:lnTo>
                    <a:pt x="1258684" y="10883"/>
                  </a:lnTo>
                  <a:lnTo>
                    <a:pt x="1236764" y="10883"/>
                  </a:lnTo>
                  <a:lnTo>
                    <a:pt x="1230363" y="15468"/>
                  </a:lnTo>
                  <a:lnTo>
                    <a:pt x="1227607" y="20967"/>
                  </a:lnTo>
                  <a:lnTo>
                    <a:pt x="941514" y="638429"/>
                  </a:lnTo>
                  <a:lnTo>
                    <a:pt x="939698" y="647179"/>
                  </a:lnTo>
                  <a:lnTo>
                    <a:pt x="942086" y="654824"/>
                  </a:lnTo>
                  <a:lnTo>
                    <a:pt x="948067" y="660234"/>
                  </a:lnTo>
                  <a:lnTo>
                    <a:pt x="957046" y="662279"/>
                  </a:lnTo>
                  <a:lnTo>
                    <a:pt x="1057592" y="662279"/>
                  </a:lnTo>
                  <a:lnTo>
                    <a:pt x="1090498" y="640257"/>
                  </a:lnTo>
                  <a:lnTo>
                    <a:pt x="1123416" y="566864"/>
                  </a:lnTo>
                  <a:lnTo>
                    <a:pt x="1219619" y="566864"/>
                  </a:lnTo>
                  <a:lnTo>
                    <a:pt x="1219415" y="442087"/>
                  </a:lnTo>
                  <a:lnTo>
                    <a:pt x="1178255" y="442087"/>
                  </a:lnTo>
                  <a:lnTo>
                    <a:pt x="1246809" y="290703"/>
                  </a:lnTo>
                  <a:lnTo>
                    <a:pt x="1247724" y="290703"/>
                  </a:lnTo>
                  <a:lnTo>
                    <a:pt x="1317193" y="442087"/>
                  </a:lnTo>
                  <a:lnTo>
                    <a:pt x="1275499" y="442087"/>
                  </a:lnTo>
                  <a:lnTo>
                    <a:pt x="1275448" y="566864"/>
                  </a:lnTo>
                  <a:lnTo>
                    <a:pt x="1372031" y="566864"/>
                  </a:lnTo>
                  <a:lnTo>
                    <a:pt x="1404950" y="639343"/>
                  </a:lnTo>
                  <a:lnTo>
                    <a:pt x="1411097" y="650290"/>
                  </a:lnTo>
                  <a:lnTo>
                    <a:pt x="1417853" y="657352"/>
                  </a:lnTo>
                  <a:lnTo>
                    <a:pt x="1426146" y="661149"/>
                  </a:lnTo>
                  <a:lnTo>
                    <a:pt x="1436928" y="662279"/>
                  </a:lnTo>
                  <a:lnTo>
                    <a:pt x="1538401" y="662279"/>
                  </a:lnTo>
                  <a:lnTo>
                    <a:pt x="1547380" y="660234"/>
                  </a:lnTo>
                  <a:lnTo>
                    <a:pt x="1553362" y="654824"/>
                  </a:lnTo>
                  <a:lnTo>
                    <a:pt x="1555737" y="647179"/>
                  </a:lnTo>
                  <a:close/>
                </a:path>
                <a:path w="2776220" h="671830">
                  <a:moveTo>
                    <a:pt x="2321255" y="641756"/>
                  </a:moveTo>
                  <a:lnTo>
                    <a:pt x="2273731" y="359130"/>
                  </a:lnTo>
                  <a:lnTo>
                    <a:pt x="2215858" y="14935"/>
                  </a:lnTo>
                  <a:lnTo>
                    <a:pt x="2214918" y="6540"/>
                  </a:lnTo>
                  <a:lnTo>
                    <a:pt x="2206523" y="0"/>
                  </a:lnTo>
                  <a:lnTo>
                    <a:pt x="2179472" y="0"/>
                  </a:lnTo>
                  <a:lnTo>
                    <a:pt x="2171077" y="3733"/>
                  </a:lnTo>
                  <a:lnTo>
                    <a:pt x="2168283" y="9334"/>
                  </a:lnTo>
                  <a:lnTo>
                    <a:pt x="1951875" y="412292"/>
                  </a:lnTo>
                  <a:lnTo>
                    <a:pt x="1950008" y="412292"/>
                  </a:lnTo>
                  <a:lnTo>
                    <a:pt x="1921459" y="359130"/>
                  </a:lnTo>
                  <a:lnTo>
                    <a:pt x="1733600" y="9334"/>
                  </a:lnTo>
                  <a:lnTo>
                    <a:pt x="1730806" y="3733"/>
                  </a:lnTo>
                  <a:lnTo>
                    <a:pt x="1722412" y="0"/>
                  </a:lnTo>
                  <a:lnTo>
                    <a:pt x="1695361" y="0"/>
                  </a:lnTo>
                  <a:lnTo>
                    <a:pt x="1686966" y="6540"/>
                  </a:lnTo>
                  <a:lnTo>
                    <a:pt x="1686026" y="14935"/>
                  </a:lnTo>
                  <a:lnTo>
                    <a:pt x="1580629" y="641756"/>
                  </a:lnTo>
                  <a:lnTo>
                    <a:pt x="1581035" y="650074"/>
                  </a:lnTo>
                  <a:lnTo>
                    <a:pt x="1584591" y="656564"/>
                  </a:lnTo>
                  <a:lnTo>
                    <a:pt x="1590598" y="660781"/>
                  </a:lnTo>
                  <a:lnTo>
                    <a:pt x="1598345" y="662279"/>
                  </a:lnTo>
                  <a:lnTo>
                    <a:pt x="1717751" y="662279"/>
                  </a:lnTo>
                  <a:lnTo>
                    <a:pt x="1725206" y="654824"/>
                  </a:lnTo>
                  <a:lnTo>
                    <a:pt x="1726145" y="647357"/>
                  </a:lnTo>
                  <a:lnTo>
                    <a:pt x="1767179" y="359130"/>
                  </a:lnTo>
                  <a:lnTo>
                    <a:pt x="1769046" y="359130"/>
                  </a:lnTo>
                  <a:lnTo>
                    <a:pt x="1926691" y="661352"/>
                  </a:lnTo>
                  <a:lnTo>
                    <a:pt x="1929485" y="666953"/>
                  </a:lnTo>
                  <a:lnTo>
                    <a:pt x="1936953" y="671614"/>
                  </a:lnTo>
                  <a:lnTo>
                    <a:pt x="1964004" y="671614"/>
                  </a:lnTo>
                  <a:lnTo>
                    <a:pt x="1972398" y="666953"/>
                  </a:lnTo>
                  <a:lnTo>
                    <a:pt x="1975192" y="661352"/>
                  </a:lnTo>
                  <a:lnTo>
                    <a:pt x="2104339" y="412292"/>
                  </a:lnTo>
                  <a:lnTo>
                    <a:pt x="2131898" y="359130"/>
                  </a:lnTo>
                  <a:lnTo>
                    <a:pt x="2133765" y="359130"/>
                  </a:lnTo>
                  <a:lnTo>
                    <a:pt x="2175738" y="647357"/>
                  </a:lnTo>
                  <a:lnTo>
                    <a:pt x="2176678" y="654824"/>
                  </a:lnTo>
                  <a:lnTo>
                    <a:pt x="2185073" y="662279"/>
                  </a:lnTo>
                  <a:lnTo>
                    <a:pt x="2303538" y="662279"/>
                  </a:lnTo>
                  <a:lnTo>
                    <a:pt x="2311285" y="660781"/>
                  </a:lnTo>
                  <a:lnTo>
                    <a:pt x="2317292" y="656564"/>
                  </a:lnTo>
                  <a:lnTo>
                    <a:pt x="2320848" y="650074"/>
                  </a:lnTo>
                  <a:lnTo>
                    <a:pt x="2321255" y="641756"/>
                  </a:lnTo>
                  <a:close/>
                </a:path>
                <a:path w="2776220" h="671830">
                  <a:moveTo>
                    <a:pt x="2776131" y="17729"/>
                  </a:moveTo>
                  <a:lnTo>
                    <a:pt x="2768676" y="9334"/>
                  </a:lnTo>
                  <a:lnTo>
                    <a:pt x="2361971" y="9334"/>
                  </a:lnTo>
                  <a:lnTo>
                    <a:pt x="2354516" y="17729"/>
                  </a:lnTo>
                  <a:lnTo>
                    <a:pt x="2354516" y="653884"/>
                  </a:lnTo>
                  <a:lnTo>
                    <a:pt x="2361971" y="662279"/>
                  </a:lnTo>
                  <a:lnTo>
                    <a:pt x="2768676" y="662279"/>
                  </a:lnTo>
                  <a:lnTo>
                    <a:pt x="2776131" y="653884"/>
                  </a:lnTo>
                  <a:lnTo>
                    <a:pt x="2776131" y="533552"/>
                  </a:lnTo>
                  <a:lnTo>
                    <a:pt x="2768676" y="525157"/>
                  </a:lnTo>
                  <a:lnTo>
                    <a:pt x="2500033" y="525157"/>
                  </a:lnTo>
                  <a:lnTo>
                    <a:pt x="2500033" y="399237"/>
                  </a:lnTo>
                  <a:lnTo>
                    <a:pt x="2722029" y="399237"/>
                  </a:lnTo>
                  <a:lnTo>
                    <a:pt x="2730423" y="391769"/>
                  </a:lnTo>
                  <a:lnTo>
                    <a:pt x="2730423" y="270510"/>
                  </a:lnTo>
                  <a:lnTo>
                    <a:pt x="2722029" y="262115"/>
                  </a:lnTo>
                  <a:lnTo>
                    <a:pt x="2500033" y="262115"/>
                  </a:lnTo>
                  <a:lnTo>
                    <a:pt x="2500033" y="146456"/>
                  </a:lnTo>
                  <a:lnTo>
                    <a:pt x="2768676" y="146456"/>
                  </a:lnTo>
                  <a:lnTo>
                    <a:pt x="2776131" y="138061"/>
                  </a:lnTo>
                  <a:lnTo>
                    <a:pt x="2776131" y="17729"/>
                  </a:lnTo>
                  <a:close/>
                </a:path>
              </a:pathLst>
            </a:custGeom>
            <a:solidFill>
              <a:srgbClr val="EE2E62"/>
            </a:solidFill>
          </p:spPr>
          <p:txBody>
            <a:bodyPr wrap="square" lIns="0" tIns="0" rIns="0" bIns="0" rtlCol="0"/>
            <a:lstStyle/>
            <a:p>
              <a:endParaRPr/>
            </a:p>
          </p:txBody>
        </p:sp>
        <p:sp>
          <p:nvSpPr>
            <p:cNvPr id="9" name="object 9"/>
            <p:cNvSpPr/>
            <p:nvPr/>
          </p:nvSpPr>
          <p:spPr>
            <a:xfrm>
              <a:off x="4376064" y="1792277"/>
              <a:ext cx="2784475" cy="582930"/>
            </a:xfrm>
            <a:custGeom>
              <a:avLst/>
              <a:gdLst/>
              <a:ahLst/>
              <a:cxnLst/>
              <a:rect l="l" t="t" r="r" b="b"/>
              <a:pathLst>
                <a:path w="2784475" h="582930">
                  <a:moveTo>
                    <a:pt x="257314" y="8089"/>
                  </a:moveTo>
                  <a:lnTo>
                    <a:pt x="6477" y="8089"/>
                  </a:lnTo>
                  <a:lnTo>
                    <a:pt x="0" y="15367"/>
                  </a:lnTo>
                  <a:lnTo>
                    <a:pt x="0" y="567220"/>
                  </a:lnTo>
                  <a:lnTo>
                    <a:pt x="6477" y="574509"/>
                  </a:lnTo>
                  <a:lnTo>
                    <a:pt x="119761" y="574509"/>
                  </a:lnTo>
                  <a:lnTo>
                    <a:pt x="127038" y="567220"/>
                  </a:lnTo>
                  <a:lnTo>
                    <a:pt x="127038" y="352793"/>
                  </a:lnTo>
                  <a:lnTo>
                    <a:pt x="317881" y="352793"/>
                  </a:lnTo>
                  <a:lnTo>
                    <a:pt x="313956" y="345516"/>
                  </a:lnTo>
                  <a:lnTo>
                    <a:pt x="362367" y="318623"/>
                  </a:lnTo>
                  <a:lnTo>
                    <a:pt x="400235" y="281489"/>
                  </a:lnTo>
                  <a:lnTo>
                    <a:pt x="417189" y="250024"/>
                  </a:lnTo>
                  <a:lnTo>
                    <a:pt x="127038" y="250024"/>
                  </a:lnTo>
                  <a:lnTo>
                    <a:pt x="127038" y="123799"/>
                  </a:lnTo>
                  <a:lnTo>
                    <a:pt x="421972" y="123799"/>
                  </a:lnTo>
                  <a:lnTo>
                    <a:pt x="409562" y="94758"/>
                  </a:lnTo>
                  <a:lnTo>
                    <a:pt x="381930" y="59369"/>
                  </a:lnTo>
                  <a:lnTo>
                    <a:pt x="346206" y="32004"/>
                  </a:lnTo>
                  <a:lnTo>
                    <a:pt x="304098" y="14349"/>
                  </a:lnTo>
                  <a:lnTo>
                    <a:pt x="257314" y="8089"/>
                  </a:lnTo>
                  <a:close/>
                </a:path>
                <a:path w="2784475" h="582930">
                  <a:moveTo>
                    <a:pt x="317881" y="352793"/>
                  </a:moveTo>
                  <a:lnTo>
                    <a:pt x="182867" y="352793"/>
                  </a:lnTo>
                  <a:lnTo>
                    <a:pt x="292112" y="570458"/>
                  </a:lnTo>
                  <a:lnTo>
                    <a:pt x="296964" y="574509"/>
                  </a:lnTo>
                  <a:lnTo>
                    <a:pt x="411060" y="574509"/>
                  </a:lnTo>
                  <a:lnTo>
                    <a:pt x="419809" y="572321"/>
                  </a:lnTo>
                  <a:lnTo>
                    <a:pt x="425219" y="566718"/>
                  </a:lnTo>
                  <a:lnTo>
                    <a:pt x="426986" y="559130"/>
                  </a:lnTo>
                  <a:lnTo>
                    <a:pt x="424815" y="551040"/>
                  </a:lnTo>
                  <a:lnTo>
                    <a:pt x="317881" y="352793"/>
                  </a:lnTo>
                  <a:close/>
                </a:path>
                <a:path w="2784475" h="582930">
                  <a:moveTo>
                    <a:pt x="421972" y="123799"/>
                  </a:moveTo>
                  <a:lnTo>
                    <a:pt x="246799" y="123799"/>
                  </a:lnTo>
                  <a:lnTo>
                    <a:pt x="270402" y="128628"/>
                  </a:lnTo>
                  <a:lnTo>
                    <a:pt x="289985" y="141801"/>
                  </a:lnTo>
                  <a:lnTo>
                    <a:pt x="303349" y="161347"/>
                  </a:lnTo>
                  <a:lnTo>
                    <a:pt x="308292" y="185293"/>
                  </a:lnTo>
                  <a:lnTo>
                    <a:pt x="303349" y="209744"/>
                  </a:lnTo>
                  <a:lnTo>
                    <a:pt x="289985" y="230403"/>
                  </a:lnTo>
                  <a:lnTo>
                    <a:pt x="270402" y="244689"/>
                  </a:lnTo>
                  <a:lnTo>
                    <a:pt x="246799" y="250024"/>
                  </a:lnTo>
                  <a:lnTo>
                    <a:pt x="417189" y="250024"/>
                  </a:lnTo>
                  <a:lnTo>
                    <a:pt x="424904" y="235706"/>
                  </a:lnTo>
                  <a:lnTo>
                    <a:pt x="433717" y="182867"/>
                  </a:lnTo>
                  <a:lnTo>
                    <a:pt x="427394" y="136486"/>
                  </a:lnTo>
                  <a:lnTo>
                    <a:pt x="421972" y="123799"/>
                  </a:lnTo>
                  <a:close/>
                </a:path>
                <a:path w="2784475" h="582930">
                  <a:moveTo>
                    <a:pt x="724865" y="0"/>
                  </a:moveTo>
                  <a:lnTo>
                    <a:pt x="705446" y="0"/>
                  </a:lnTo>
                  <a:lnTo>
                    <a:pt x="699782" y="4038"/>
                  </a:lnTo>
                  <a:lnTo>
                    <a:pt x="697357" y="8902"/>
                  </a:lnTo>
                  <a:lnTo>
                    <a:pt x="444093" y="553466"/>
                  </a:lnTo>
                  <a:lnTo>
                    <a:pt x="442483" y="561190"/>
                  </a:lnTo>
                  <a:lnTo>
                    <a:pt x="444593" y="567931"/>
                  </a:lnTo>
                  <a:lnTo>
                    <a:pt x="449892" y="572700"/>
                  </a:lnTo>
                  <a:lnTo>
                    <a:pt x="457847" y="574509"/>
                  </a:lnTo>
                  <a:lnTo>
                    <a:pt x="546849" y="574509"/>
                  </a:lnTo>
                  <a:lnTo>
                    <a:pt x="605116" y="490347"/>
                  </a:lnTo>
                  <a:lnTo>
                    <a:pt x="956874" y="490347"/>
                  </a:lnTo>
                  <a:lnTo>
                    <a:pt x="905692" y="380301"/>
                  </a:lnTo>
                  <a:lnTo>
                    <a:pt x="653656" y="380301"/>
                  </a:lnTo>
                  <a:lnTo>
                    <a:pt x="714349" y="246786"/>
                  </a:lnTo>
                  <a:lnTo>
                    <a:pt x="843594" y="246786"/>
                  </a:lnTo>
                  <a:lnTo>
                    <a:pt x="732955" y="8902"/>
                  </a:lnTo>
                  <a:lnTo>
                    <a:pt x="730529" y="4038"/>
                  </a:lnTo>
                  <a:lnTo>
                    <a:pt x="724865" y="0"/>
                  </a:lnTo>
                  <a:close/>
                </a:path>
                <a:path w="2784475" h="582930">
                  <a:moveTo>
                    <a:pt x="956874" y="490347"/>
                  </a:moveTo>
                  <a:lnTo>
                    <a:pt x="825207" y="490347"/>
                  </a:lnTo>
                  <a:lnTo>
                    <a:pt x="854329" y="554278"/>
                  </a:lnTo>
                  <a:lnTo>
                    <a:pt x="859782" y="563922"/>
                  </a:lnTo>
                  <a:lnTo>
                    <a:pt x="865765" y="570156"/>
                  </a:lnTo>
                  <a:lnTo>
                    <a:pt x="873109" y="573509"/>
                  </a:lnTo>
                  <a:lnTo>
                    <a:pt x="882650" y="574509"/>
                  </a:lnTo>
                  <a:lnTo>
                    <a:pt x="972477" y="574509"/>
                  </a:lnTo>
                  <a:lnTo>
                    <a:pt x="980425" y="572700"/>
                  </a:lnTo>
                  <a:lnTo>
                    <a:pt x="985721" y="567931"/>
                  </a:lnTo>
                  <a:lnTo>
                    <a:pt x="987834" y="561190"/>
                  </a:lnTo>
                  <a:lnTo>
                    <a:pt x="986231" y="553466"/>
                  </a:lnTo>
                  <a:lnTo>
                    <a:pt x="956874" y="490347"/>
                  </a:lnTo>
                  <a:close/>
                </a:path>
                <a:path w="2784475" h="582930">
                  <a:moveTo>
                    <a:pt x="843594" y="246786"/>
                  </a:moveTo>
                  <a:lnTo>
                    <a:pt x="715162" y="246786"/>
                  </a:lnTo>
                  <a:lnTo>
                    <a:pt x="776655" y="380301"/>
                  </a:lnTo>
                  <a:lnTo>
                    <a:pt x="905692" y="380301"/>
                  </a:lnTo>
                  <a:lnTo>
                    <a:pt x="843594" y="246786"/>
                  </a:lnTo>
                  <a:close/>
                </a:path>
                <a:path w="2784475" h="582930">
                  <a:moveTo>
                    <a:pt x="1131722" y="8089"/>
                  </a:moveTo>
                  <a:lnTo>
                    <a:pt x="1018438" y="8089"/>
                  </a:lnTo>
                  <a:lnTo>
                    <a:pt x="1011161" y="15367"/>
                  </a:lnTo>
                  <a:lnTo>
                    <a:pt x="1011161" y="567220"/>
                  </a:lnTo>
                  <a:lnTo>
                    <a:pt x="1018438" y="574509"/>
                  </a:lnTo>
                  <a:lnTo>
                    <a:pt x="1131722" y="574509"/>
                  </a:lnTo>
                  <a:lnTo>
                    <a:pt x="1139012" y="567220"/>
                  </a:lnTo>
                  <a:lnTo>
                    <a:pt x="1139012" y="15367"/>
                  </a:lnTo>
                  <a:lnTo>
                    <a:pt x="1131722" y="8089"/>
                  </a:lnTo>
                  <a:close/>
                </a:path>
                <a:path w="2784475" h="582930">
                  <a:moveTo>
                    <a:pt x="1232212" y="422584"/>
                  </a:moveTo>
                  <a:lnTo>
                    <a:pt x="1180122" y="497636"/>
                  </a:lnTo>
                  <a:lnTo>
                    <a:pt x="1176680" y="510179"/>
                  </a:lnTo>
                  <a:lnTo>
                    <a:pt x="1179211" y="514933"/>
                  </a:lnTo>
                  <a:lnTo>
                    <a:pt x="1242729" y="558423"/>
                  </a:lnTo>
                  <a:lnTo>
                    <a:pt x="1296019" y="575480"/>
                  </a:lnTo>
                  <a:lnTo>
                    <a:pt x="1366227" y="582599"/>
                  </a:lnTo>
                  <a:lnTo>
                    <a:pt x="1421675" y="575979"/>
                  </a:lnTo>
                  <a:lnTo>
                    <a:pt x="1468604" y="557693"/>
                  </a:lnTo>
                  <a:lnTo>
                    <a:pt x="1506318" y="530101"/>
                  </a:lnTo>
                  <a:lnTo>
                    <a:pt x="1534120" y="495564"/>
                  </a:lnTo>
                  <a:lnTo>
                    <a:pt x="1545303" y="470115"/>
                  </a:lnTo>
                  <a:lnTo>
                    <a:pt x="1360563" y="470115"/>
                  </a:lnTo>
                  <a:lnTo>
                    <a:pt x="1320536" y="463391"/>
                  </a:lnTo>
                  <a:lnTo>
                    <a:pt x="1284303" y="448475"/>
                  </a:lnTo>
                  <a:lnTo>
                    <a:pt x="1257475" y="433254"/>
                  </a:lnTo>
                  <a:lnTo>
                    <a:pt x="1245666" y="425615"/>
                  </a:lnTo>
                  <a:lnTo>
                    <a:pt x="1239888" y="423190"/>
                  </a:lnTo>
                  <a:lnTo>
                    <a:pt x="1232212" y="422584"/>
                  </a:lnTo>
                  <a:close/>
                </a:path>
                <a:path w="2784475" h="582930">
                  <a:moveTo>
                    <a:pt x="1362989" y="0"/>
                  </a:moveTo>
                  <a:lnTo>
                    <a:pt x="1305875" y="6364"/>
                  </a:lnTo>
                  <a:lnTo>
                    <a:pt x="1259145" y="23944"/>
                  </a:lnTo>
                  <a:lnTo>
                    <a:pt x="1222800" y="50469"/>
                  </a:lnTo>
                  <a:lnTo>
                    <a:pt x="1196839" y="83671"/>
                  </a:lnTo>
                  <a:lnTo>
                    <a:pt x="1181262" y="121279"/>
                  </a:lnTo>
                  <a:lnTo>
                    <a:pt x="1176256" y="159602"/>
                  </a:lnTo>
                  <a:lnTo>
                    <a:pt x="1176138" y="161396"/>
                  </a:lnTo>
                  <a:lnTo>
                    <a:pt x="1185717" y="214262"/>
                  </a:lnTo>
                  <a:lnTo>
                    <a:pt x="1211289" y="257988"/>
                  </a:lnTo>
                  <a:lnTo>
                    <a:pt x="1247736" y="292977"/>
                  </a:lnTo>
                  <a:lnTo>
                    <a:pt x="1290009" y="320006"/>
                  </a:lnTo>
                  <a:lnTo>
                    <a:pt x="1333055" y="339852"/>
                  </a:lnTo>
                  <a:lnTo>
                    <a:pt x="1369287" y="357057"/>
                  </a:lnTo>
                  <a:lnTo>
                    <a:pt x="1395355" y="376161"/>
                  </a:lnTo>
                  <a:lnTo>
                    <a:pt x="1411108" y="397541"/>
                  </a:lnTo>
                  <a:lnTo>
                    <a:pt x="1416392" y="421576"/>
                  </a:lnTo>
                  <a:lnTo>
                    <a:pt x="1412221" y="441108"/>
                  </a:lnTo>
                  <a:lnTo>
                    <a:pt x="1400617" y="456466"/>
                  </a:lnTo>
                  <a:lnTo>
                    <a:pt x="1382944" y="466514"/>
                  </a:lnTo>
                  <a:lnTo>
                    <a:pt x="1360563" y="470115"/>
                  </a:lnTo>
                  <a:lnTo>
                    <a:pt x="1545303" y="470115"/>
                  </a:lnTo>
                  <a:lnTo>
                    <a:pt x="1551312" y="456443"/>
                  </a:lnTo>
                  <a:lnTo>
                    <a:pt x="1557197" y="415099"/>
                  </a:lnTo>
                  <a:lnTo>
                    <a:pt x="1549472" y="364964"/>
                  </a:lnTo>
                  <a:lnTo>
                    <a:pt x="1528845" y="323932"/>
                  </a:lnTo>
                  <a:lnTo>
                    <a:pt x="1499136" y="290991"/>
                  </a:lnTo>
                  <a:lnTo>
                    <a:pt x="1464167" y="265131"/>
                  </a:lnTo>
                  <a:lnTo>
                    <a:pt x="1427760" y="245339"/>
                  </a:lnTo>
                  <a:lnTo>
                    <a:pt x="1393736" y="230606"/>
                  </a:lnTo>
                  <a:lnTo>
                    <a:pt x="1352990" y="211628"/>
                  </a:lnTo>
                  <a:lnTo>
                    <a:pt x="1325672" y="192878"/>
                  </a:lnTo>
                  <a:lnTo>
                    <a:pt x="1310338" y="173370"/>
                  </a:lnTo>
                  <a:lnTo>
                    <a:pt x="1305547" y="152120"/>
                  </a:lnTo>
                  <a:lnTo>
                    <a:pt x="1309415" y="136457"/>
                  </a:lnTo>
                  <a:lnTo>
                    <a:pt x="1320111" y="123297"/>
                  </a:lnTo>
                  <a:lnTo>
                    <a:pt x="1336268" y="114233"/>
                  </a:lnTo>
                  <a:lnTo>
                    <a:pt x="1356525" y="110858"/>
                  </a:lnTo>
                  <a:lnTo>
                    <a:pt x="1524924" y="110858"/>
                  </a:lnTo>
                  <a:lnTo>
                    <a:pt x="1541005" y="86575"/>
                  </a:lnTo>
                  <a:lnTo>
                    <a:pt x="1542979" y="80936"/>
                  </a:lnTo>
                  <a:lnTo>
                    <a:pt x="1543437" y="73628"/>
                  </a:lnTo>
                  <a:lnTo>
                    <a:pt x="1541466" y="66319"/>
                  </a:lnTo>
                  <a:lnTo>
                    <a:pt x="1536153" y="60680"/>
                  </a:lnTo>
                  <a:lnTo>
                    <a:pt x="1510693" y="43692"/>
                  </a:lnTo>
                  <a:lnTo>
                    <a:pt x="1472031" y="23668"/>
                  </a:lnTo>
                  <a:lnTo>
                    <a:pt x="1422139" y="6979"/>
                  </a:lnTo>
                  <a:lnTo>
                    <a:pt x="1362989" y="0"/>
                  </a:lnTo>
                  <a:close/>
                </a:path>
                <a:path w="2784475" h="582930">
                  <a:moveTo>
                    <a:pt x="1524924" y="110858"/>
                  </a:moveTo>
                  <a:lnTo>
                    <a:pt x="1356525" y="110858"/>
                  </a:lnTo>
                  <a:lnTo>
                    <a:pt x="1394400" y="117874"/>
                  </a:lnTo>
                  <a:lnTo>
                    <a:pt x="1430153" y="133613"/>
                  </a:lnTo>
                  <a:lnTo>
                    <a:pt x="1458019" y="150109"/>
                  </a:lnTo>
                  <a:lnTo>
                    <a:pt x="1472234" y="159397"/>
                  </a:lnTo>
                  <a:lnTo>
                    <a:pt x="1478806" y="161396"/>
                  </a:lnTo>
                  <a:lnTo>
                    <a:pt x="1486593" y="159602"/>
                  </a:lnTo>
                  <a:lnTo>
                    <a:pt x="1494078" y="155077"/>
                  </a:lnTo>
                  <a:lnTo>
                    <a:pt x="1499743" y="148882"/>
                  </a:lnTo>
                  <a:lnTo>
                    <a:pt x="1524924" y="110858"/>
                  </a:lnTo>
                  <a:close/>
                </a:path>
                <a:path w="2784475" h="582930">
                  <a:moveTo>
                    <a:pt x="1710778" y="8089"/>
                  </a:moveTo>
                  <a:lnTo>
                    <a:pt x="1597494" y="8089"/>
                  </a:lnTo>
                  <a:lnTo>
                    <a:pt x="1590217" y="15367"/>
                  </a:lnTo>
                  <a:lnTo>
                    <a:pt x="1590217" y="567220"/>
                  </a:lnTo>
                  <a:lnTo>
                    <a:pt x="1597494" y="574509"/>
                  </a:lnTo>
                  <a:lnTo>
                    <a:pt x="1710778" y="574509"/>
                  </a:lnTo>
                  <a:lnTo>
                    <a:pt x="1718068" y="567220"/>
                  </a:lnTo>
                  <a:lnTo>
                    <a:pt x="1718068" y="15367"/>
                  </a:lnTo>
                  <a:lnTo>
                    <a:pt x="1710778" y="8089"/>
                  </a:lnTo>
                  <a:close/>
                </a:path>
                <a:path w="2784475" h="582930">
                  <a:moveTo>
                    <a:pt x="2069435" y="257314"/>
                  </a:moveTo>
                  <a:lnTo>
                    <a:pt x="1895119" y="257314"/>
                  </a:lnTo>
                  <a:lnTo>
                    <a:pt x="2216353" y="580174"/>
                  </a:lnTo>
                  <a:lnTo>
                    <a:pt x="2222830" y="582599"/>
                  </a:lnTo>
                  <a:lnTo>
                    <a:pt x="2246299" y="582599"/>
                  </a:lnTo>
                  <a:lnTo>
                    <a:pt x="2253576" y="576122"/>
                  </a:lnTo>
                  <a:lnTo>
                    <a:pt x="2253576" y="310718"/>
                  </a:lnTo>
                  <a:lnTo>
                    <a:pt x="2124925" y="310718"/>
                  </a:lnTo>
                  <a:lnTo>
                    <a:pt x="2069435" y="257314"/>
                  </a:lnTo>
                  <a:close/>
                </a:path>
                <a:path w="2784475" h="582930">
                  <a:moveTo>
                    <a:pt x="1802066" y="0"/>
                  </a:moveTo>
                  <a:lnTo>
                    <a:pt x="1773745" y="0"/>
                  </a:lnTo>
                  <a:lnTo>
                    <a:pt x="1766455" y="6477"/>
                  </a:lnTo>
                  <a:lnTo>
                    <a:pt x="1767268" y="559130"/>
                  </a:lnTo>
                  <a:lnTo>
                    <a:pt x="1767268" y="567220"/>
                  </a:lnTo>
                  <a:lnTo>
                    <a:pt x="1774558" y="574509"/>
                  </a:lnTo>
                  <a:lnTo>
                    <a:pt x="1887842" y="574509"/>
                  </a:lnTo>
                  <a:lnTo>
                    <a:pt x="1894306" y="567220"/>
                  </a:lnTo>
                  <a:lnTo>
                    <a:pt x="1894306" y="257314"/>
                  </a:lnTo>
                  <a:lnTo>
                    <a:pt x="2069435" y="257314"/>
                  </a:lnTo>
                  <a:lnTo>
                    <a:pt x="1802066" y="0"/>
                  </a:lnTo>
                  <a:close/>
                </a:path>
                <a:path w="2784475" h="582930">
                  <a:moveTo>
                    <a:pt x="2246299" y="8089"/>
                  </a:moveTo>
                  <a:lnTo>
                    <a:pt x="2132203" y="8089"/>
                  </a:lnTo>
                  <a:lnTo>
                    <a:pt x="2125726" y="15367"/>
                  </a:lnTo>
                  <a:lnTo>
                    <a:pt x="2125726" y="310718"/>
                  </a:lnTo>
                  <a:lnTo>
                    <a:pt x="2253576" y="310718"/>
                  </a:lnTo>
                  <a:lnTo>
                    <a:pt x="2253576" y="15367"/>
                  </a:lnTo>
                  <a:lnTo>
                    <a:pt x="2246299" y="8089"/>
                  </a:lnTo>
                  <a:close/>
                </a:path>
                <a:path w="2784475" h="582930">
                  <a:moveTo>
                    <a:pt x="2577096" y="812"/>
                  </a:moveTo>
                  <a:lnTo>
                    <a:pt x="2529834" y="4599"/>
                  </a:lnTo>
                  <a:lnTo>
                    <a:pt x="2485053" y="15571"/>
                  </a:lnTo>
                  <a:lnTo>
                    <a:pt x="2443340" y="33146"/>
                  </a:lnTo>
                  <a:lnTo>
                    <a:pt x="2405283" y="56740"/>
                  </a:lnTo>
                  <a:lnTo>
                    <a:pt x="2371469" y="85772"/>
                  </a:lnTo>
                  <a:lnTo>
                    <a:pt x="2342486" y="119659"/>
                  </a:lnTo>
                  <a:lnTo>
                    <a:pt x="2318921" y="157817"/>
                  </a:lnTo>
                  <a:lnTo>
                    <a:pt x="2301362" y="199665"/>
                  </a:lnTo>
                  <a:lnTo>
                    <a:pt x="2290395" y="244620"/>
                  </a:lnTo>
                  <a:lnTo>
                    <a:pt x="2286609" y="292100"/>
                  </a:lnTo>
                  <a:lnTo>
                    <a:pt x="2290395" y="339537"/>
                  </a:lnTo>
                  <a:lnTo>
                    <a:pt x="2301362" y="384372"/>
                  </a:lnTo>
                  <a:lnTo>
                    <a:pt x="2318921" y="426042"/>
                  </a:lnTo>
                  <a:lnTo>
                    <a:pt x="2342486" y="463983"/>
                  </a:lnTo>
                  <a:lnTo>
                    <a:pt x="2371469" y="497632"/>
                  </a:lnTo>
                  <a:lnTo>
                    <a:pt x="2405283" y="526425"/>
                  </a:lnTo>
                  <a:lnTo>
                    <a:pt x="2443340" y="549801"/>
                  </a:lnTo>
                  <a:lnTo>
                    <a:pt x="2485053" y="567195"/>
                  </a:lnTo>
                  <a:lnTo>
                    <a:pt x="2529834" y="578045"/>
                  </a:lnTo>
                  <a:lnTo>
                    <a:pt x="2577096" y="581787"/>
                  </a:lnTo>
                  <a:lnTo>
                    <a:pt x="2657952" y="573569"/>
                  </a:lnTo>
                  <a:lnTo>
                    <a:pt x="2721433" y="555491"/>
                  </a:lnTo>
                  <a:lnTo>
                    <a:pt x="2762914" y="537413"/>
                  </a:lnTo>
                  <a:lnTo>
                    <a:pt x="2784246" y="520293"/>
                  </a:lnTo>
                  <a:lnTo>
                    <a:pt x="2784010" y="453136"/>
                  </a:lnTo>
                  <a:lnTo>
                    <a:pt x="2585186" y="453136"/>
                  </a:lnTo>
                  <a:lnTo>
                    <a:pt x="2534655" y="444855"/>
                  </a:lnTo>
                  <a:lnTo>
                    <a:pt x="2490689" y="421853"/>
                  </a:lnTo>
                  <a:lnTo>
                    <a:pt x="2455968" y="386887"/>
                  </a:lnTo>
                  <a:lnTo>
                    <a:pt x="2433170" y="342717"/>
                  </a:lnTo>
                  <a:lnTo>
                    <a:pt x="2424976" y="292100"/>
                  </a:lnTo>
                  <a:lnTo>
                    <a:pt x="2430659" y="249089"/>
                  </a:lnTo>
                  <a:lnTo>
                    <a:pt x="2446704" y="210168"/>
                  </a:lnTo>
                  <a:lnTo>
                    <a:pt x="2471605" y="176999"/>
                  </a:lnTo>
                  <a:lnTo>
                    <a:pt x="2503857" y="151248"/>
                  </a:lnTo>
                  <a:lnTo>
                    <a:pt x="2541952" y="134577"/>
                  </a:lnTo>
                  <a:lnTo>
                    <a:pt x="2584386" y="128651"/>
                  </a:lnTo>
                  <a:lnTo>
                    <a:pt x="2748001" y="128651"/>
                  </a:lnTo>
                  <a:lnTo>
                    <a:pt x="2776156" y="98717"/>
                  </a:lnTo>
                  <a:lnTo>
                    <a:pt x="2779654" y="93368"/>
                  </a:lnTo>
                  <a:lnTo>
                    <a:pt x="2780501" y="87490"/>
                  </a:lnTo>
                  <a:lnTo>
                    <a:pt x="2778769" y="81764"/>
                  </a:lnTo>
                  <a:lnTo>
                    <a:pt x="2774530" y="76873"/>
                  </a:lnTo>
                  <a:lnTo>
                    <a:pt x="2730030" y="44848"/>
                  </a:lnTo>
                  <a:lnTo>
                    <a:pt x="2680671" y="20940"/>
                  </a:lnTo>
                  <a:lnTo>
                    <a:pt x="2628884" y="5983"/>
                  </a:lnTo>
                  <a:lnTo>
                    <a:pt x="2577096" y="812"/>
                  </a:lnTo>
                  <a:close/>
                </a:path>
                <a:path w="2784475" h="582930">
                  <a:moveTo>
                    <a:pt x="2776956" y="283210"/>
                  </a:moveTo>
                  <a:lnTo>
                    <a:pt x="2597327" y="283210"/>
                  </a:lnTo>
                  <a:lnTo>
                    <a:pt x="2590850" y="289674"/>
                  </a:lnTo>
                  <a:lnTo>
                    <a:pt x="2590960" y="386887"/>
                  </a:lnTo>
                  <a:lnTo>
                    <a:pt x="2597327" y="393255"/>
                  </a:lnTo>
                  <a:lnTo>
                    <a:pt x="2657208" y="393255"/>
                  </a:lnTo>
                  <a:lnTo>
                    <a:pt x="2657208" y="440182"/>
                  </a:lnTo>
                  <a:lnTo>
                    <a:pt x="2639011" y="446304"/>
                  </a:lnTo>
                  <a:lnTo>
                    <a:pt x="2620892" y="450302"/>
                  </a:lnTo>
                  <a:lnTo>
                    <a:pt x="2602926" y="452478"/>
                  </a:lnTo>
                  <a:lnTo>
                    <a:pt x="2585186" y="453136"/>
                  </a:lnTo>
                  <a:lnTo>
                    <a:pt x="2784010" y="453136"/>
                  </a:lnTo>
                  <a:lnTo>
                    <a:pt x="2783433" y="298577"/>
                  </a:lnTo>
                  <a:lnTo>
                    <a:pt x="2783433" y="290487"/>
                  </a:lnTo>
                  <a:lnTo>
                    <a:pt x="2776956" y="283210"/>
                  </a:lnTo>
                  <a:close/>
                </a:path>
                <a:path w="2784475" h="582930">
                  <a:moveTo>
                    <a:pt x="2748001" y="128651"/>
                  </a:moveTo>
                  <a:lnTo>
                    <a:pt x="2584386" y="128651"/>
                  </a:lnTo>
                  <a:lnTo>
                    <a:pt x="2613346" y="130738"/>
                  </a:lnTo>
                  <a:lnTo>
                    <a:pt x="2640717" y="137455"/>
                  </a:lnTo>
                  <a:lnTo>
                    <a:pt x="2666421" y="149482"/>
                  </a:lnTo>
                  <a:lnTo>
                    <a:pt x="2696857" y="172351"/>
                  </a:lnTo>
                  <a:lnTo>
                    <a:pt x="2705760" y="172351"/>
                  </a:lnTo>
                  <a:lnTo>
                    <a:pt x="2712224" y="166687"/>
                  </a:lnTo>
                  <a:lnTo>
                    <a:pt x="2748001" y="128651"/>
                  </a:lnTo>
                  <a:close/>
                </a:path>
              </a:pathLst>
            </a:custGeom>
            <a:solidFill>
              <a:srgbClr val="EE2E62"/>
            </a:solidFill>
          </p:spPr>
          <p:txBody>
            <a:bodyPr wrap="square" lIns="0" tIns="0" rIns="0" bIns="0" rtlCol="0"/>
            <a:lstStyle/>
            <a:p>
              <a:endParaRPr/>
            </a:p>
          </p:txBody>
        </p:sp>
      </p:grpSp>
      <p:grpSp>
        <p:nvGrpSpPr>
          <p:cNvPr id="10" name="object 10" descr="White Raising The Game logo, in pink box.&#10;"/>
          <p:cNvGrpSpPr/>
          <p:nvPr/>
        </p:nvGrpSpPr>
        <p:grpSpPr>
          <a:xfrm>
            <a:off x="4228591" y="3576739"/>
            <a:ext cx="3079750" cy="1598295"/>
            <a:chOff x="4228591" y="3576739"/>
            <a:chExt cx="3079750" cy="1598295"/>
          </a:xfrm>
        </p:grpSpPr>
        <p:sp>
          <p:nvSpPr>
            <p:cNvPr id="11" name="object 11"/>
            <p:cNvSpPr/>
            <p:nvPr/>
          </p:nvSpPr>
          <p:spPr>
            <a:xfrm>
              <a:off x="4228591" y="3576739"/>
              <a:ext cx="3079750" cy="1598295"/>
            </a:xfrm>
            <a:custGeom>
              <a:avLst/>
              <a:gdLst/>
              <a:ahLst/>
              <a:cxnLst/>
              <a:rect l="l" t="t" r="r" b="b"/>
              <a:pathLst>
                <a:path w="3079750" h="1598295">
                  <a:moveTo>
                    <a:pt x="3079191" y="0"/>
                  </a:moveTo>
                  <a:lnTo>
                    <a:pt x="0" y="0"/>
                  </a:lnTo>
                  <a:lnTo>
                    <a:pt x="0" y="1598066"/>
                  </a:lnTo>
                  <a:lnTo>
                    <a:pt x="3079191" y="1598066"/>
                  </a:lnTo>
                  <a:lnTo>
                    <a:pt x="3079191" y="0"/>
                  </a:lnTo>
                  <a:close/>
                </a:path>
              </a:pathLst>
            </a:custGeom>
            <a:solidFill>
              <a:srgbClr val="EE2E62"/>
            </a:solidFill>
          </p:spPr>
          <p:txBody>
            <a:bodyPr wrap="square" lIns="0" tIns="0" rIns="0" bIns="0" rtlCol="0"/>
            <a:lstStyle/>
            <a:p>
              <a:endParaRPr/>
            </a:p>
          </p:txBody>
        </p:sp>
        <p:sp>
          <p:nvSpPr>
            <p:cNvPr id="12" name="object 12"/>
            <p:cNvSpPr/>
            <p:nvPr/>
          </p:nvSpPr>
          <p:spPr>
            <a:xfrm>
              <a:off x="4391215" y="3714343"/>
              <a:ext cx="2753995" cy="1323340"/>
            </a:xfrm>
            <a:custGeom>
              <a:avLst/>
              <a:gdLst/>
              <a:ahLst/>
              <a:cxnLst/>
              <a:rect l="l" t="t" r="r" b="b"/>
              <a:pathLst>
                <a:path w="2753995" h="1323339">
                  <a:moveTo>
                    <a:pt x="300863" y="1197140"/>
                  </a:moveTo>
                  <a:lnTo>
                    <a:pt x="297014" y="1193520"/>
                  </a:lnTo>
                  <a:lnTo>
                    <a:pt x="64135" y="1193520"/>
                  </a:lnTo>
                  <a:lnTo>
                    <a:pt x="64135" y="1131544"/>
                  </a:lnTo>
                  <a:lnTo>
                    <a:pt x="60286" y="1128331"/>
                  </a:lnTo>
                  <a:lnTo>
                    <a:pt x="5067" y="1128331"/>
                  </a:lnTo>
                  <a:lnTo>
                    <a:pt x="1206" y="1131544"/>
                  </a:lnTo>
                  <a:lnTo>
                    <a:pt x="1206" y="1319072"/>
                  </a:lnTo>
                  <a:lnTo>
                    <a:pt x="5067" y="1322285"/>
                  </a:lnTo>
                  <a:lnTo>
                    <a:pt x="60286" y="1322285"/>
                  </a:lnTo>
                  <a:lnTo>
                    <a:pt x="64135" y="1319072"/>
                  </a:lnTo>
                  <a:lnTo>
                    <a:pt x="64135" y="1257096"/>
                  </a:lnTo>
                  <a:lnTo>
                    <a:pt x="297014" y="1257096"/>
                  </a:lnTo>
                  <a:lnTo>
                    <a:pt x="300863" y="1253477"/>
                  </a:lnTo>
                  <a:lnTo>
                    <a:pt x="300863" y="1197140"/>
                  </a:lnTo>
                  <a:close/>
                </a:path>
                <a:path w="2753995" h="1323339">
                  <a:moveTo>
                    <a:pt x="300863" y="870394"/>
                  </a:moveTo>
                  <a:lnTo>
                    <a:pt x="297014" y="866775"/>
                  </a:lnTo>
                  <a:lnTo>
                    <a:pt x="5067" y="866775"/>
                  </a:lnTo>
                  <a:lnTo>
                    <a:pt x="1206" y="870394"/>
                  </a:lnTo>
                  <a:lnTo>
                    <a:pt x="1206" y="926731"/>
                  </a:lnTo>
                  <a:lnTo>
                    <a:pt x="5067" y="929957"/>
                  </a:lnTo>
                  <a:lnTo>
                    <a:pt x="117221" y="929957"/>
                  </a:lnTo>
                  <a:lnTo>
                    <a:pt x="117221" y="1045044"/>
                  </a:lnTo>
                  <a:lnTo>
                    <a:pt x="5067" y="1045044"/>
                  </a:lnTo>
                  <a:lnTo>
                    <a:pt x="1206" y="1048258"/>
                  </a:lnTo>
                  <a:lnTo>
                    <a:pt x="1206" y="1104595"/>
                  </a:lnTo>
                  <a:lnTo>
                    <a:pt x="5067" y="1108214"/>
                  </a:lnTo>
                  <a:lnTo>
                    <a:pt x="297014" y="1108214"/>
                  </a:lnTo>
                  <a:lnTo>
                    <a:pt x="300863" y="1104595"/>
                  </a:lnTo>
                  <a:lnTo>
                    <a:pt x="300863" y="1048258"/>
                  </a:lnTo>
                  <a:lnTo>
                    <a:pt x="297014" y="1045044"/>
                  </a:lnTo>
                  <a:lnTo>
                    <a:pt x="180149" y="1045044"/>
                  </a:lnTo>
                  <a:lnTo>
                    <a:pt x="180149" y="929957"/>
                  </a:lnTo>
                  <a:lnTo>
                    <a:pt x="297014" y="929957"/>
                  </a:lnTo>
                  <a:lnTo>
                    <a:pt x="300863" y="926731"/>
                  </a:lnTo>
                  <a:lnTo>
                    <a:pt x="300863" y="870394"/>
                  </a:lnTo>
                  <a:close/>
                </a:path>
                <a:path w="2753995" h="1323339">
                  <a:moveTo>
                    <a:pt x="300863" y="669201"/>
                  </a:moveTo>
                  <a:lnTo>
                    <a:pt x="297014" y="665988"/>
                  </a:lnTo>
                  <a:lnTo>
                    <a:pt x="241795" y="665988"/>
                  </a:lnTo>
                  <a:lnTo>
                    <a:pt x="237934" y="669201"/>
                  </a:lnTo>
                  <a:lnTo>
                    <a:pt x="237934" y="785101"/>
                  </a:lnTo>
                  <a:lnTo>
                    <a:pt x="180149" y="785101"/>
                  </a:lnTo>
                  <a:lnTo>
                    <a:pt x="180149" y="689330"/>
                  </a:lnTo>
                  <a:lnTo>
                    <a:pt x="176720" y="685698"/>
                  </a:lnTo>
                  <a:lnTo>
                    <a:pt x="121069" y="685698"/>
                  </a:lnTo>
                  <a:lnTo>
                    <a:pt x="117221" y="689330"/>
                  </a:lnTo>
                  <a:lnTo>
                    <a:pt x="117221" y="785101"/>
                  </a:lnTo>
                  <a:lnTo>
                    <a:pt x="64135" y="785101"/>
                  </a:lnTo>
                  <a:lnTo>
                    <a:pt x="64135" y="669201"/>
                  </a:lnTo>
                  <a:lnTo>
                    <a:pt x="60286" y="665988"/>
                  </a:lnTo>
                  <a:lnTo>
                    <a:pt x="5067" y="665988"/>
                  </a:lnTo>
                  <a:lnTo>
                    <a:pt x="1206" y="669201"/>
                  </a:lnTo>
                  <a:lnTo>
                    <a:pt x="1206" y="844651"/>
                  </a:lnTo>
                  <a:lnTo>
                    <a:pt x="5067" y="847877"/>
                  </a:lnTo>
                  <a:lnTo>
                    <a:pt x="297014" y="847877"/>
                  </a:lnTo>
                  <a:lnTo>
                    <a:pt x="300863" y="844651"/>
                  </a:lnTo>
                  <a:lnTo>
                    <a:pt x="300863" y="785101"/>
                  </a:lnTo>
                  <a:lnTo>
                    <a:pt x="300863" y="669201"/>
                  </a:lnTo>
                  <a:close/>
                </a:path>
                <a:path w="2753995" h="1323339">
                  <a:moveTo>
                    <a:pt x="428993" y="180886"/>
                  </a:moveTo>
                  <a:lnTo>
                    <a:pt x="422744" y="135013"/>
                  </a:lnTo>
                  <a:lnTo>
                    <a:pt x="405104" y="93738"/>
                  </a:lnTo>
                  <a:lnTo>
                    <a:pt x="377774" y="58724"/>
                  </a:lnTo>
                  <a:lnTo>
                    <a:pt x="342442" y="31661"/>
                  </a:lnTo>
                  <a:lnTo>
                    <a:pt x="304939" y="15951"/>
                  </a:lnTo>
                  <a:lnTo>
                    <a:pt x="304939" y="183286"/>
                  </a:lnTo>
                  <a:lnTo>
                    <a:pt x="300050" y="207479"/>
                  </a:lnTo>
                  <a:lnTo>
                    <a:pt x="286829" y="227914"/>
                  </a:lnTo>
                  <a:lnTo>
                    <a:pt x="267462" y="242036"/>
                  </a:lnTo>
                  <a:lnTo>
                    <a:pt x="244106" y="247307"/>
                  </a:lnTo>
                  <a:lnTo>
                    <a:pt x="125653" y="247307"/>
                  </a:lnTo>
                  <a:lnTo>
                    <a:pt x="125653" y="122453"/>
                  </a:lnTo>
                  <a:lnTo>
                    <a:pt x="244106" y="122453"/>
                  </a:lnTo>
                  <a:lnTo>
                    <a:pt x="267462" y="127241"/>
                  </a:lnTo>
                  <a:lnTo>
                    <a:pt x="286829" y="140271"/>
                  </a:lnTo>
                  <a:lnTo>
                    <a:pt x="300050" y="159600"/>
                  </a:lnTo>
                  <a:lnTo>
                    <a:pt x="304939" y="183286"/>
                  </a:lnTo>
                  <a:lnTo>
                    <a:pt x="304939" y="15951"/>
                  </a:lnTo>
                  <a:lnTo>
                    <a:pt x="300786" y="14198"/>
                  </a:lnTo>
                  <a:lnTo>
                    <a:pt x="254508" y="8001"/>
                  </a:lnTo>
                  <a:lnTo>
                    <a:pt x="6400" y="8001"/>
                  </a:lnTo>
                  <a:lnTo>
                    <a:pt x="0" y="15214"/>
                  </a:lnTo>
                  <a:lnTo>
                    <a:pt x="0" y="561047"/>
                  </a:lnTo>
                  <a:lnTo>
                    <a:pt x="6400" y="568248"/>
                  </a:lnTo>
                  <a:lnTo>
                    <a:pt x="118452" y="568248"/>
                  </a:lnTo>
                  <a:lnTo>
                    <a:pt x="125653" y="561047"/>
                  </a:lnTo>
                  <a:lnTo>
                    <a:pt x="125653" y="348957"/>
                  </a:lnTo>
                  <a:lnTo>
                    <a:pt x="180873" y="348957"/>
                  </a:lnTo>
                  <a:lnTo>
                    <a:pt x="288925" y="564248"/>
                  </a:lnTo>
                  <a:lnTo>
                    <a:pt x="293725" y="568248"/>
                  </a:lnTo>
                  <a:lnTo>
                    <a:pt x="406577" y="568248"/>
                  </a:lnTo>
                  <a:lnTo>
                    <a:pt x="415239" y="566089"/>
                  </a:lnTo>
                  <a:lnTo>
                    <a:pt x="420585" y="560552"/>
                  </a:lnTo>
                  <a:lnTo>
                    <a:pt x="422338" y="553046"/>
                  </a:lnTo>
                  <a:lnTo>
                    <a:pt x="420179" y="545045"/>
                  </a:lnTo>
                  <a:lnTo>
                    <a:pt x="314426" y="348957"/>
                  </a:lnTo>
                  <a:lnTo>
                    <a:pt x="310540" y="341757"/>
                  </a:lnTo>
                  <a:lnTo>
                    <a:pt x="358419" y="315163"/>
                  </a:lnTo>
                  <a:lnTo>
                    <a:pt x="395884" y="278434"/>
                  </a:lnTo>
                  <a:lnTo>
                    <a:pt x="412648" y="247307"/>
                  </a:lnTo>
                  <a:lnTo>
                    <a:pt x="420281" y="233159"/>
                  </a:lnTo>
                  <a:lnTo>
                    <a:pt x="428993" y="180886"/>
                  </a:lnTo>
                  <a:close/>
                </a:path>
                <a:path w="2753995" h="1323339">
                  <a:moveTo>
                    <a:pt x="910653" y="1251813"/>
                  </a:moveTo>
                  <a:lnTo>
                    <a:pt x="910640" y="1241615"/>
                  </a:lnTo>
                  <a:lnTo>
                    <a:pt x="910386" y="1175232"/>
                  </a:lnTo>
                  <a:lnTo>
                    <a:pt x="909739" y="999007"/>
                  </a:lnTo>
                  <a:lnTo>
                    <a:pt x="909739" y="989787"/>
                  </a:lnTo>
                  <a:lnTo>
                    <a:pt x="902360" y="981481"/>
                  </a:lnTo>
                  <a:lnTo>
                    <a:pt x="697534" y="981481"/>
                  </a:lnTo>
                  <a:lnTo>
                    <a:pt x="690156" y="988860"/>
                  </a:lnTo>
                  <a:lnTo>
                    <a:pt x="690156" y="1099578"/>
                  </a:lnTo>
                  <a:lnTo>
                    <a:pt x="697534" y="1106957"/>
                  </a:lnTo>
                  <a:lnTo>
                    <a:pt x="765810" y="1106957"/>
                  </a:lnTo>
                  <a:lnTo>
                    <a:pt x="765810" y="1160475"/>
                  </a:lnTo>
                  <a:lnTo>
                    <a:pt x="745070" y="1167447"/>
                  </a:lnTo>
                  <a:lnTo>
                    <a:pt x="724408" y="1171994"/>
                  </a:lnTo>
                  <a:lnTo>
                    <a:pt x="703922" y="1174483"/>
                  </a:lnTo>
                  <a:lnTo>
                    <a:pt x="683691" y="1175232"/>
                  </a:lnTo>
                  <a:lnTo>
                    <a:pt x="635241" y="1168615"/>
                  </a:lnTo>
                  <a:lnTo>
                    <a:pt x="591642" y="1149972"/>
                  </a:lnTo>
                  <a:lnTo>
                    <a:pt x="554647" y="1121143"/>
                  </a:lnTo>
                  <a:lnTo>
                    <a:pt x="526034" y="1083919"/>
                  </a:lnTo>
                  <a:lnTo>
                    <a:pt x="507568" y="1040142"/>
                  </a:lnTo>
                  <a:lnTo>
                    <a:pt x="501015" y="991628"/>
                  </a:lnTo>
                  <a:lnTo>
                    <a:pt x="507504" y="942581"/>
                  </a:lnTo>
                  <a:lnTo>
                    <a:pt x="525792" y="898194"/>
                  </a:lnTo>
                  <a:lnTo>
                    <a:pt x="554189" y="860374"/>
                  </a:lnTo>
                  <a:lnTo>
                    <a:pt x="590956" y="831011"/>
                  </a:lnTo>
                  <a:lnTo>
                    <a:pt x="634390" y="812012"/>
                  </a:lnTo>
                  <a:lnTo>
                    <a:pt x="682764" y="805256"/>
                  </a:lnTo>
                  <a:lnTo>
                    <a:pt x="715797" y="807631"/>
                  </a:lnTo>
                  <a:lnTo>
                    <a:pt x="747014" y="815289"/>
                  </a:lnTo>
                  <a:lnTo>
                    <a:pt x="776325" y="828992"/>
                  </a:lnTo>
                  <a:lnTo>
                    <a:pt x="803630" y="849541"/>
                  </a:lnTo>
                  <a:lnTo>
                    <a:pt x="809599" y="852639"/>
                  </a:lnTo>
                  <a:lnTo>
                    <a:pt x="869340" y="805256"/>
                  </a:lnTo>
                  <a:lnTo>
                    <a:pt x="901433" y="771118"/>
                  </a:lnTo>
                  <a:lnTo>
                    <a:pt x="859536" y="716280"/>
                  </a:lnTo>
                  <a:lnTo>
                    <a:pt x="815568" y="692162"/>
                  </a:lnTo>
                  <a:lnTo>
                    <a:pt x="769124" y="674331"/>
                  </a:lnTo>
                  <a:lnTo>
                    <a:pt x="721626" y="663270"/>
                  </a:lnTo>
                  <a:lnTo>
                    <a:pt x="674471" y="659485"/>
                  </a:lnTo>
                  <a:lnTo>
                    <a:pt x="625373" y="663054"/>
                  </a:lnTo>
                  <a:lnTo>
                    <a:pt x="578561" y="673455"/>
                  </a:lnTo>
                  <a:lnTo>
                    <a:pt x="534543" y="690168"/>
                  </a:lnTo>
                  <a:lnTo>
                    <a:pt x="493826" y="712711"/>
                  </a:lnTo>
                  <a:lnTo>
                    <a:pt x="456895" y="740575"/>
                  </a:lnTo>
                  <a:lnTo>
                    <a:pt x="424268" y="773264"/>
                  </a:lnTo>
                  <a:lnTo>
                    <a:pt x="396443" y="810285"/>
                  </a:lnTo>
                  <a:lnTo>
                    <a:pt x="373926" y="851128"/>
                  </a:lnTo>
                  <a:lnTo>
                    <a:pt x="357212" y="895299"/>
                  </a:lnTo>
                  <a:lnTo>
                    <a:pt x="346824" y="942289"/>
                  </a:lnTo>
                  <a:lnTo>
                    <a:pt x="343242" y="991628"/>
                  </a:lnTo>
                  <a:lnTo>
                    <a:pt x="346824" y="1040904"/>
                  </a:lnTo>
                  <a:lnTo>
                    <a:pt x="357212" y="1087793"/>
                  </a:lnTo>
                  <a:lnTo>
                    <a:pt x="373926" y="1131785"/>
                  </a:lnTo>
                  <a:lnTo>
                    <a:pt x="396443" y="1172413"/>
                  </a:lnTo>
                  <a:lnTo>
                    <a:pt x="424268" y="1209179"/>
                  </a:lnTo>
                  <a:lnTo>
                    <a:pt x="456895" y="1241615"/>
                  </a:lnTo>
                  <a:lnTo>
                    <a:pt x="493826" y="1269250"/>
                  </a:lnTo>
                  <a:lnTo>
                    <a:pt x="534543" y="1291564"/>
                  </a:lnTo>
                  <a:lnTo>
                    <a:pt x="578561" y="1308112"/>
                  </a:lnTo>
                  <a:lnTo>
                    <a:pt x="625373" y="1318387"/>
                  </a:lnTo>
                  <a:lnTo>
                    <a:pt x="674471" y="1321930"/>
                  </a:lnTo>
                  <a:lnTo>
                    <a:pt x="766660" y="1312557"/>
                  </a:lnTo>
                  <a:lnTo>
                    <a:pt x="839050" y="1291945"/>
                  </a:lnTo>
                  <a:lnTo>
                    <a:pt x="886345" y="1271320"/>
                  </a:lnTo>
                  <a:lnTo>
                    <a:pt x="903274" y="1261960"/>
                  </a:lnTo>
                  <a:lnTo>
                    <a:pt x="906970" y="1259192"/>
                  </a:lnTo>
                  <a:lnTo>
                    <a:pt x="910653" y="1251813"/>
                  </a:lnTo>
                  <a:close/>
                </a:path>
                <a:path w="2753995" h="1323339">
                  <a:moveTo>
                    <a:pt x="977074" y="555091"/>
                  </a:moveTo>
                  <a:lnTo>
                    <a:pt x="975487" y="547446"/>
                  </a:lnTo>
                  <a:lnTo>
                    <a:pt x="946454" y="485013"/>
                  </a:lnTo>
                  <a:lnTo>
                    <a:pt x="895832" y="376174"/>
                  </a:lnTo>
                  <a:lnTo>
                    <a:pt x="834415" y="244106"/>
                  </a:lnTo>
                  <a:lnTo>
                    <a:pt x="768197" y="101739"/>
                  </a:lnTo>
                  <a:lnTo>
                    <a:pt x="768197" y="376174"/>
                  </a:lnTo>
                  <a:lnTo>
                    <a:pt x="646544" y="376174"/>
                  </a:lnTo>
                  <a:lnTo>
                    <a:pt x="706564" y="244106"/>
                  </a:lnTo>
                  <a:lnTo>
                    <a:pt x="707364" y="244106"/>
                  </a:lnTo>
                  <a:lnTo>
                    <a:pt x="768197" y="376174"/>
                  </a:lnTo>
                  <a:lnTo>
                    <a:pt x="768197" y="101739"/>
                  </a:lnTo>
                  <a:lnTo>
                    <a:pt x="724979" y="8801"/>
                  </a:lnTo>
                  <a:lnTo>
                    <a:pt x="722579" y="4000"/>
                  </a:lnTo>
                  <a:lnTo>
                    <a:pt x="716978" y="0"/>
                  </a:lnTo>
                  <a:lnTo>
                    <a:pt x="697763" y="0"/>
                  </a:lnTo>
                  <a:lnTo>
                    <a:pt x="692162" y="4000"/>
                  </a:lnTo>
                  <a:lnTo>
                    <a:pt x="689762" y="8801"/>
                  </a:lnTo>
                  <a:lnTo>
                    <a:pt x="439254" y="547446"/>
                  </a:lnTo>
                  <a:lnTo>
                    <a:pt x="437667" y="555091"/>
                  </a:lnTo>
                  <a:lnTo>
                    <a:pt x="439762" y="561759"/>
                  </a:lnTo>
                  <a:lnTo>
                    <a:pt x="444995" y="566470"/>
                  </a:lnTo>
                  <a:lnTo>
                    <a:pt x="452856" y="568248"/>
                  </a:lnTo>
                  <a:lnTo>
                    <a:pt x="540893" y="568248"/>
                  </a:lnTo>
                  <a:lnTo>
                    <a:pt x="598525" y="485013"/>
                  </a:lnTo>
                  <a:lnTo>
                    <a:pt x="816216" y="485013"/>
                  </a:lnTo>
                  <a:lnTo>
                    <a:pt x="845032" y="548246"/>
                  </a:lnTo>
                  <a:lnTo>
                    <a:pt x="873036" y="568248"/>
                  </a:lnTo>
                  <a:lnTo>
                    <a:pt x="961885" y="568248"/>
                  </a:lnTo>
                  <a:lnTo>
                    <a:pt x="969759" y="566470"/>
                  </a:lnTo>
                  <a:lnTo>
                    <a:pt x="974991" y="561759"/>
                  </a:lnTo>
                  <a:lnTo>
                    <a:pt x="977074" y="555091"/>
                  </a:lnTo>
                  <a:close/>
                </a:path>
                <a:path w="2753995" h="1323339">
                  <a:moveTo>
                    <a:pt x="1126604" y="15214"/>
                  </a:moveTo>
                  <a:lnTo>
                    <a:pt x="1119403" y="8001"/>
                  </a:lnTo>
                  <a:lnTo>
                    <a:pt x="1007351" y="8001"/>
                  </a:lnTo>
                  <a:lnTo>
                    <a:pt x="1000150" y="15214"/>
                  </a:lnTo>
                  <a:lnTo>
                    <a:pt x="1000150" y="561047"/>
                  </a:lnTo>
                  <a:lnTo>
                    <a:pt x="1007351" y="568248"/>
                  </a:lnTo>
                  <a:lnTo>
                    <a:pt x="1119403" y="568248"/>
                  </a:lnTo>
                  <a:lnTo>
                    <a:pt x="1126604" y="561047"/>
                  </a:lnTo>
                  <a:lnTo>
                    <a:pt x="1126604" y="15214"/>
                  </a:lnTo>
                  <a:close/>
                </a:path>
                <a:path w="2753995" h="1323339">
                  <a:moveTo>
                    <a:pt x="1540002" y="1298689"/>
                  </a:moveTo>
                  <a:lnTo>
                    <a:pt x="1538211" y="1290015"/>
                  </a:lnTo>
                  <a:lnTo>
                    <a:pt x="1255229" y="679297"/>
                  </a:lnTo>
                  <a:lnTo>
                    <a:pt x="1252512" y="673849"/>
                  </a:lnTo>
                  <a:lnTo>
                    <a:pt x="1246187" y="669315"/>
                  </a:lnTo>
                  <a:lnTo>
                    <a:pt x="1224495" y="669315"/>
                  </a:lnTo>
                  <a:lnTo>
                    <a:pt x="1218171" y="673849"/>
                  </a:lnTo>
                  <a:lnTo>
                    <a:pt x="1215440" y="679297"/>
                  </a:lnTo>
                  <a:lnTo>
                    <a:pt x="932472" y="1290015"/>
                  </a:lnTo>
                  <a:lnTo>
                    <a:pt x="930681" y="1298689"/>
                  </a:lnTo>
                  <a:lnTo>
                    <a:pt x="933030" y="1306245"/>
                  </a:lnTo>
                  <a:lnTo>
                    <a:pt x="938949" y="1311592"/>
                  </a:lnTo>
                  <a:lnTo>
                    <a:pt x="947826" y="1313611"/>
                  </a:lnTo>
                  <a:lnTo>
                    <a:pt x="1047280" y="1313611"/>
                  </a:lnTo>
                  <a:lnTo>
                    <a:pt x="1079830" y="1291831"/>
                  </a:lnTo>
                  <a:lnTo>
                    <a:pt x="1112380" y="1219238"/>
                  </a:lnTo>
                  <a:lnTo>
                    <a:pt x="1207541" y="1219238"/>
                  </a:lnTo>
                  <a:lnTo>
                    <a:pt x="1207338" y="1095819"/>
                  </a:lnTo>
                  <a:lnTo>
                    <a:pt x="1166622" y="1095819"/>
                  </a:lnTo>
                  <a:lnTo>
                    <a:pt x="1234440" y="946086"/>
                  </a:lnTo>
                  <a:lnTo>
                    <a:pt x="1235341" y="946086"/>
                  </a:lnTo>
                  <a:lnTo>
                    <a:pt x="1304061" y="1095819"/>
                  </a:lnTo>
                  <a:lnTo>
                    <a:pt x="1262824" y="1095819"/>
                  </a:lnTo>
                  <a:lnTo>
                    <a:pt x="1262761" y="1219238"/>
                  </a:lnTo>
                  <a:lnTo>
                    <a:pt x="1358303" y="1219238"/>
                  </a:lnTo>
                  <a:lnTo>
                    <a:pt x="1390853" y="1290929"/>
                  </a:lnTo>
                  <a:lnTo>
                    <a:pt x="1396936" y="1301750"/>
                  </a:lnTo>
                  <a:lnTo>
                    <a:pt x="1403616" y="1308747"/>
                  </a:lnTo>
                  <a:lnTo>
                    <a:pt x="1411820" y="1312494"/>
                  </a:lnTo>
                  <a:lnTo>
                    <a:pt x="1422488" y="1313611"/>
                  </a:lnTo>
                  <a:lnTo>
                    <a:pt x="1522844" y="1313611"/>
                  </a:lnTo>
                  <a:lnTo>
                    <a:pt x="1531734" y="1311592"/>
                  </a:lnTo>
                  <a:lnTo>
                    <a:pt x="1537652" y="1306245"/>
                  </a:lnTo>
                  <a:lnTo>
                    <a:pt x="1540002" y="1298689"/>
                  </a:lnTo>
                  <a:close/>
                </a:path>
                <a:path w="2753995" h="1323339">
                  <a:moveTo>
                    <a:pt x="1540230" y="410578"/>
                  </a:moveTo>
                  <a:lnTo>
                    <a:pt x="1532597" y="360997"/>
                  </a:lnTo>
                  <a:lnTo>
                    <a:pt x="1512189" y="320421"/>
                  </a:lnTo>
                  <a:lnTo>
                    <a:pt x="1482813" y="287832"/>
                  </a:lnTo>
                  <a:lnTo>
                    <a:pt x="1448231" y="262267"/>
                  </a:lnTo>
                  <a:lnTo>
                    <a:pt x="1412214" y="242684"/>
                  </a:lnTo>
                  <a:lnTo>
                    <a:pt x="1378559" y="228104"/>
                  </a:lnTo>
                  <a:lnTo>
                    <a:pt x="1338262" y="209334"/>
                  </a:lnTo>
                  <a:lnTo>
                    <a:pt x="1311236" y="190792"/>
                  </a:lnTo>
                  <a:lnTo>
                    <a:pt x="1296073" y="171500"/>
                  </a:lnTo>
                  <a:lnTo>
                    <a:pt x="1291323" y="150469"/>
                  </a:lnTo>
                  <a:lnTo>
                    <a:pt x="1295158" y="134975"/>
                  </a:lnTo>
                  <a:lnTo>
                    <a:pt x="1305737" y="121958"/>
                  </a:lnTo>
                  <a:lnTo>
                    <a:pt x="1321714" y="112991"/>
                  </a:lnTo>
                  <a:lnTo>
                    <a:pt x="1341742" y="109651"/>
                  </a:lnTo>
                  <a:lnTo>
                    <a:pt x="1379220" y="116598"/>
                  </a:lnTo>
                  <a:lnTo>
                    <a:pt x="1414589" y="132168"/>
                  </a:lnTo>
                  <a:lnTo>
                    <a:pt x="1442148" y="148488"/>
                  </a:lnTo>
                  <a:lnTo>
                    <a:pt x="1456194" y="157670"/>
                  </a:lnTo>
                  <a:lnTo>
                    <a:pt x="1462697" y="159651"/>
                  </a:lnTo>
                  <a:lnTo>
                    <a:pt x="1508328" y="109651"/>
                  </a:lnTo>
                  <a:lnTo>
                    <a:pt x="1526628" y="72834"/>
                  </a:lnTo>
                  <a:lnTo>
                    <a:pt x="1524685" y="65620"/>
                  </a:lnTo>
                  <a:lnTo>
                    <a:pt x="1456004" y="23418"/>
                  </a:lnTo>
                  <a:lnTo>
                    <a:pt x="1406652" y="6908"/>
                  </a:lnTo>
                  <a:lnTo>
                    <a:pt x="1348143" y="0"/>
                  </a:lnTo>
                  <a:lnTo>
                    <a:pt x="1291653" y="6299"/>
                  </a:lnTo>
                  <a:lnTo>
                    <a:pt x="1245438" y="23685"/>
                  </a:lnTo>
                  <a:lnTo>
                    <a:pt x="1209497" y="49923"/>
                  </a:lnTo>
                  <a:lnTo>
                    <a:pt x="1183817" y="82765"/>
                  </a:lnTo>
                  <a:lnTo>
                    <a:pt x="1168412" y="119964"/>
                  </a:lnTo>
                  <a:lnTo>
                    <a:pt x="1163459" y="157873"/>
                  </a:lnTo>
                  <a:lnTo>
                    <a:pt x="1163345" y="159651"/>
                  </a:lnTo>
                  <a:lnTo>
                    <a:pt x="1172819" y="211937"/>
                  </a:lnTo>
                  <a:lnTo>
                    <a:pt x="1198105" y="255193"/>
                  </a:lnTo>
                  <a:lnTo>
                    <a:pt x="1234147" y="289801"/>
                  </a:lnTo>
                  <a:lnTo>
                    <a:pt x="1275969" y="316534"/>
                  </a:lnTo>
                  <a:lnTo>
                    <a:pt x="1318539" y="336156"/>
                  </a:lnTo>
                  <a:lnTo>
                    <a:pt x="1354378" y="353174"/>
                  </a:lnTo>
                  <a:lnTo>
                    <a:pt x="1380172" y="372071"/>
                  </a:lnTo>
                  <a:lnTo>
                    <a:pt x="1395755" y="393217"/>
                  </a:lnTo>
                  <a:lnTo>
                    <a:pt x="1400975" y="416991"/>
                  </a:lnTo>
                  <a:lnTo>
                    <a:pt x="1396847" y="436321"/>
                  </a:lnTo>
                  <a:lnTo>
                    <a:pt x="1385366" y="451510"/>
                  </a:lnTo>
                  <a:lnTo>
                    <a:pt x="1367878" y="461454"/>
                  </a:lnTo>
                  <a:lnTo>
                    <a:pt x="1345742" y="465010"/>
                  </a:lnTo>
                  <a:lnTo>
                    <a:pt x="1306156" y="458368"/>
                  </a:lnTo>
                  <a:lnTo>
                    <a:pt x="1270317" y="443611"/>
                  </a:lnTo>
                  <a:lnTo>
                    <a:pt x="1243787" y="428548"/>
                  </a:lnTo>
                  <a:lnTo>
                    <a:pt x="1232103" y="420992"/>
                  </a:lnTo>
                  <a:lnTo>
                    <a:pt x="1226388" y="418592"/>
                  </a:lnTo>
                  <a:lnTo>
                    <a:pt x="1167269" y="492213"/>
                  </a:lnTo>
                  <a:lnTo>
                    <a:pt x="1163878" y="504634"/>
                  </a:lnTo>
                  <a:lnTo>
                    <a:pt x="1166380" y="509333"/>
                  </a:lnTo>
                  <a:lnTo>
                    <a:pt x="1229207" y="552348"/>
                  </a:lnTo>
                  <a:lnTo>
                    <a:pt x="1281912" y="569226"/>
                  </a:lnTo>
                  <a:lnTo>
                    <a:pt x="1351356" y="576262"/>
                  </a:lnTo>
                  <a:lnTo>
                    <a:pt x="1406194" y="569722"/>
                  </a:lnTo>
                  <a:lnTo>
                    <a:pt x="1452613" y="551637"/>
                  </a:lnTo>
                  <a:lnTo>
                    <a:pt x="1489913" y="524344"/>
                  </a:lnTo>
                  <a:lnTo>
                    <a:pt x="1517408" y="490181"/>
                  </a:lnTo>
                  <a:lnTo>
                    <a:pt x="1534414" y="451485"/>
                  </a:lnTo>
                  <a:lnTo>
                    <a:pt x="1540230" y="410578"/>
                  </a:lnTo>
                  <a:close/>
                </a:path>
                <a:path w="2753995" h="1323339">
                  <a:moveTo>
                    <a:pt x="1699348" y="15214"/>
                  </a:moveTo>
                  <a:lnTo>
                    <a:pt x="1692148" y="8001"/>
                  </a:lnTo>
                  <a:lnTo>
                    <a:pt x="1580095" y="8001"/>
                  </a:lnTo>
                  <a:lnTo>
                    <a:pt x="1572895" y="15214"/>
                  </a:lnTo>
                  <a:lnTo>
                    <a:pt x="1572895" y="561047"/>
                  </a:lnTo>
                  <a:lnTo>
                    <a:pt x="1580095" y="568248"/>
                  </a:lnTo>
                  <a:lnTo>
                    <a:pt x="1692148" y="568248"/>
                  </a:lnTo>
                  <a:lnTo>
                    <a:pt x="1699348" y="561047"/>
                  </a:lnTo>
                  <a:lnTo>
                    <a:pt x="1699348" y="15214"/>
                  </a:lnTo>
                  <a:close/>
                </a:path>
                <a:path w="2753995" h="1323339">
                  <a:moveTo>
                    <a:pt x="2229040" y="15214"/>
                  </a:moveTo>
                  <a:lnTo>
                    <a:pt x="2221827" y="8001"/>
                  </a:lnTo>
                  <a:lnTo>
                    <a:pt x="2108987" y="8001"/>
                  </a:lnTo>
                  <a:lnTo>
                    <a:pt x="2102573" y="15214"/>
                  </a:lnTo>
                  <a:lnTo>
                    <a:pt x="2102573" y="307340"/>
                  </a:lnTo>
                  <a:lnTo>
                    <a:pt x="2101773" y="307340"/>
                  </a:lnTo>
                  <a:lnTo>
                    <a:pt x="2046897" y="254520"/>
                  </a:lnTo>
                  <a:lnTo>
                    <a:pt x="1782445" y="0"/>
                  </a:lnTo>
                  <a:lnTo>
                    <a:pt x="1754428" y="0"/>
                  </a:lnTo>
                  <a:lnTo>
                    <a:pt x="1747227" y="6400"/>
                  </a:lnTo>
                  <a:lnTo>
                    <a:pt x="1748028" y="553046"/>
                  </a:lnTo>
                  <a:lnTo>
                    <a:pt x="1748028" y="561047"/>
                  </a:lnTo>
                  <a:lnTo>
                    <a:pt x="1755228" y="568248"/>
                  </a:lnTo>
                  <a:lnTo>
                    <a:pt x="1867281" y="568248"/>
                  </a:lnTo>
                  <a:lnTo>
                    <a:pt x="1873681" y="561047"/>
                  </a:lnTo>
                  <a:lnTo>
                    <a:pt x="1873681" y="254520"/>
                  </a:lnTo>
                  <a:lnTo>
                    <a:pt x="1874481" y="254520"/>
                  </a:lnTo>
                  <a:lnTo>
                    <a:pt x="2192223" y="573862"/>
                  </a:lnTo>
                  <a:lnTo>
                    <a:pt x="2198624" y="576262"/>
                  </a:lnTo>
                  <a:lnTo>
                    <a:pt x="2221827" y="576262"/>
                  </a:lnTo>
                  <a:lnTo>
                    <a:pt x="2229040" y="569849"/>
                  </a:lnTo>
                  <a:lnTo>
                    <a:pt x="2229040" y="307340"/>
                  </a:lnTo>
                  <a:lnTo>
                    <a:pt x="2229040" y="15214"/>
                  </a:lnTo>
                  <a:close/>
                </a:path>
                <a:path w="2753995" h="1323339">
                  <a:moveTo>
                    <a:pt x="2297176" y="1293329"/>
                  </a:moveTo>
                  <a:lnTo>
                    <a:pt x="2250173" y="1013777"/>
                  </a:lnTo>
                  <a:lnTo>
                    <a:pt x="2192921" y="673315"/>
                  </a:lnTo>
                  <a:lnTo>
                    <a:pt x="2191994" y="665022"/>
                  </a:lnTo>
                  <a:lnTo>
                    <a:pt x="2183701" y="658558"/>
                  </a:lnTo>
                  <a:lnTo>
                    <a:pt x="2156942" y="658558"/>
                  </a:lnTo>
                  <a:lnTo>
                    <a:pt x="2148636" y="662254"/>
                  </a:lnTo>
                  <a:lnTo>
                    <a:pt x="2145868" y="667791"/>
                  </a:lnTo>
                  <a:lnTo>
                    <a:pt x="1931822" y="1066355"/>
                  </a:lnTo>
                  <a:lnTo>
                    <a:pt x="1929980" y="1066355"/>
                  </a:lnTo>
                  <a:lnTo>
                    <a:pt x="1901748" y="1013777"/>
                  </a:lnTo>
                  <a:lnTo>
                    <a:pt x="1715922" y="667791"/>
                  </a:lnTo>
                  <a:lnTo>
                    <a:pt x="1713153" y="662254"/>
                  </a:lnTo>
                  <a:lnTo>
                    <a:pt x="1704848" y="658558"/>
                  </a:lnTo>
                  <a:lnTo>
                    <a:pt x="1678101" y="658558"/>
                  </a:lnTo>
                  <a:lnTo>
                    <a:pt x="1669796" y="665022"/>
                  </a:lnTo>
                  <a:lnTo>
                    <a:pt x="1668868" y="673315"/>
                  </a:lnTo>
                  <a:lnTo>
                    <a:pt x="1564614" y="1293329"/>
                  </a:lnTo>
                  <a:lnTo>
                    <a:pt x="1565021" y="1301559"/>
                  </a:lnTo>
                  <a:lnTo>
                    <a:pt x="1568538" y="1307973"/>
                  </a:lnTo>
                  <a:lnTo>
                    <a:pt x="1574469" y="1312138"/>
                  </a:lnTo>
                  <a:lnTo>
                    <a:pt x="1582140" y="1313624"/>
                  </a:lnTo>
                  <a:lnTo>
                    <a:pt x="1700237" y="1313624"/>
                  </a:lnTo>
                  <a:lnTo>
                    <a:pt x="1707616" y="1306245"/>
                  </a:lnTo>
                  <a:lnTo>
                    <a:pt x="1708543" y="1298867"/>
                  </a:lnTo>
                  <a:lnTo>
                    <a:pt x="1749145" y="1013777"/>
                  </a:lnTo>
                  <a:lnTo>
                    <a:pt x="1750987" y="1013777"/>
                  </a:lnTo>
                  <a:lnTo>
                    <a:pt x="1906905" y="1312697"/>
                  </a:lnTo>
                  <a:lnTo>
                    <a:pt x="1909673" y="1318234"/>
                  </a:lnTo>
                  <a:lnTo>
                    <a:pt x="1917052" y="1322857"/>
                  </a:lnTo>
                  <a:lnTo>
                    <a:pt x="1943811" y="1322857"/>
                  </a:lnTo>
                  <a:lnTo>
                    <a:pt x="1952117" y="1318234"/>
                  </a:lnTo>
                  <a:lnTo>
                    <a:pt x="1954885" y="1312697"/>
                  </a:lnTo>
                  <a:lnTo>
                    <a:pt x="2082634" y="1066355"/>
                  </a:lnTo>
                  <a:lnTo>
                    <a:pt x="2109889" y="1013777"/>
                  </a:lnTo>
                  <a:lnTo>
                    <a:pt x="2111730" y="1013777"/>
                  </a:lnTo>
                  <a:lnTo>
                    <a:pt x="2153247" y="1298867"/>
                  </a:lnTo>
                  <a:lnTo>
                    <a:pt x="2154174" y="1306245"/>
                  </a:lnTo>
                  <a:lnTo>
                    <a:pt x="2162479" y="1313624"/>
                  </a:lnTo>
                  <a:lnTo>
                    <a:pt x="2279650" y="1313624"/>
                  </a:lnTo>
                  <a:lnTo>
                    <a:pt x="2287320" y="1312138"/>
                  </a:lnTo>
                  <a:lnTo>
                    <a:pt x="2293264" y="1307973"/>
                  </a:lnTo>
                  <a:lnTo>
                    <a:pt x="2296782" y="1301559"/>
                  </a:lnTo>
                  <a:lnTo>
                    <a:pt x="2297176" y="1293329"/>
                  </a:lnTo>
                  <a:close/>
                </a:path>
                <a:path w="2753995" h="1323339">
                  <a:moveTo>
                    <a:pt x="2747099" y="676084"/>
                  </a:moveTo>
                  <a:lnTo>
                    <a:pt x="2739720" y="667791"/>
                  </a:lnTo>
                  <a:lnTo>
                    <a:pt x="2337447" y="667791"/>
                  </a:lnTo>
                  <a:lnTo>
                    <a:pt x="2330069" y="676084"/>
                  </a:lnTo>
                  <a:lnTo>
                    <a:pt x="2330069" y="1305318"/>
                  </a:lnTo>
                  <a:lnTo>
                    <a:pt x="2337447" y="1313624"/>
                  </a:lnTo>
                  <a:lnTo>
                    <a:pt x="2739720" y="1313624"/>
                  </a:lnTo>
                  <a:lnTo>
                    <a:pt x="2747099" y="1305318"/>
                  </a:lnTo>
                  <a:lnTo>
                    <a:pt x="2747099" y="1186307"/>
                  </a:lnTo>
                  <a:lnTo>
                    <a:pt x="2739720" y="1178001"/>
                  </a:lnTo>
                  <a:lnTo>
                    <a:pt x="2473998" y="1178001"/>
                  </a:lnTo>
                  <a:lnTo>
                    <a:pt x="2473998" y="1053439"/>
                  </a:lnTo>
                  <a:lnTo>
                    <a:pt x="2693593" y="1053439"/>
                  </a:lnTo>
                  <a:lnTo>
                    <a:pt x="2701887" y="1046060"/>
                  </a:lnTo>
                  <a:lnTo>
                    <a:pt x="2701887" y="926122"/>
                  </a:lnTo>
                  <a:lnTo>
                    <a:pt x="2693593" y="917816"/>
                  </a:lnTo>
                  <a:lnTo>
                    <a:pt x="2473998" y="917816"/>
                  </a:lnTo>
                  <a:lnTo>
                    <a:pt x="2473998" y="803414"/>
                  </a:lnTo>
                  <a:lnTo>
                    <a:pt x="2739720" y="803414"/>
                  </a:lnTo>
                  <a:lnTo>
                    <a:pt x="2747099" y="795108"/>
                  </a:lnTo>
                  <a:lnTo>
                    <a:pt x="2747099" y="676084"/>
                  </a:lnTo>
                  <a:close/>
                </a:path>
                <a:path w="2753995" h="1323339">
                  <a:moveTo>
                    <a:pt x="2753918" y="514629"/>
                  </a:moveTo>
                  <a:lnTo>
                    <a:pt x="2753690" y="448195"/>
                  </a:lnTo>
                  <a:lnTo>
                    <a:pt x="2753118" y="295338"/>
                  </a:lnTo>
                  <a:lnTo>
                    <a:pt x="2753118" y="287324"/>
                  </a:lnTo>
                  <a:lnTo>
                    <a:pt x="2746718" y="280123"/>
                  </a:lnTo>
                  <a:lnTo>
                    <a:pt x="2569045" y="280123"/>
                  </a:lnTo>
                  <a:lnTo>
                    <a:pt x="2562631" y="286524"/>
                  </a:lnTo>
                  <a:lnTo>
                    <a:pt x="2562745" y="382689"/>
                  </a:lnTo>
                  <a:lnTo>
                    <a:pt x="2569045" y="388975"/>
                  </a:lnTo>
                  <a:lnTo>
                    <a:pt x="2628265" y="388975"/>
                  </a:lnTo>
                  <a:lnTo>
                    <a:pt x="2628265" y="435394"/>
                  </a:lnTo>
                  <a:lnTo>
                    <a:pt x="2610281" y="441452"/>
                  </a:lnTo>
                  <a:lnTo>
                    <a:pt x="2592362" y="445401"/>
                  </a:lnTo>
                  <a:lnTo>
                    <a:pt x="2574582" y="447548"/>
                  </a:lnTo>
                  <a:lnTo>
                    <a:pt x="2557030" y="448195"/>
                  </a:lnTo>
                  <a:lnTo>
                    <a:pt x="2507056" y="440016"/>
                  </a:lnTo>
                  <a:lnTo>
                    <a:pt x="2463571" y="417271"/>
                  </a:lnTo>
                  <a:lnTo>
                    <a:pt x="2429218" y="382689"/>
                  </a:lnTo>
                  <a:lnTo>
                    <a:pt x="2406675" y="339001"/>
                  </a:lnTo>
                  <a:lnTo>
                    <a:pt x="2398560" y="288925"/>
                  </a:lnTo>
                  <a:lnTo>
                    <a:pt x="2406586" y="238315"/>
                  </a:lnTo>
                  <a:lnTo>
                    <a:pt x="2428938" y="193992"/>
                  </a:lnTo>
                  <a:lnTo>
                    <a:pt x="2463050" y="158813"/>
                  </a:lnTo>
                  <a:lnTo>
                    <a:pt x="2506345" y="135623"/>
                  </a:lnTo>
                  <a:lnTo>
                    <a:pt x="2556230" y="127254"/>
                  </a:lnTo>
                  <a:lnTo>
                    <a:pt x="2584881" y="129324"/>
                  </a:lnTo>
                  <a:lnTo>
                    <a:pt x="2611958" y="135966"/>
                  </a:lnTo>
                  <a:lnTo>
                    <a:pt x="2637383" y="147866"/>
                  </a:lnTo>
                  <a:lnTo>
                    <a:pt x="2667482" y="170484"/>
                  </a:lnTo>
                  <a:lnTo>
                    <a:pt x="2676283" y="170484"/>
                  </a:lnTo>
                  <a:lnTo>
                    <a:pt x="2718079" y="127254"/>
                  </a:lnTo>
                  <a:lnTo>
                    <a:pt x="2745917" y="97650"/>
                  </a:lnTo>
                  <a:lnTo>
                    <a:pt x="2700299" y="44361"/>
                  </a:lnTo>
                  <a:lnTo>
                    <a:pt x="2651480" y="20713"/>
                  </a:lnTo>
                  <a:lnTo>
                    <a:pt x="2600261" y="5918"/>
                  </a:lnTo>
                  <a:lnTo>
                    <a:pt x="2549029" y="800"/>
                  </a:lnTo>
                  <a:lnTo>
                    <a:pt x="2502281" y="4546"/>
                  </a:lnTo>
                  <a:lnTo>
                    <a:pt x="2457996" y="15405"/>
                  </a:lnTo>
                  <a:lnTo>
                    <a:pt x="2416733" y="32791"/>
                  </a:lnTo>
                  <a:lnTo>
                    <a:pt x="2379091" y="56121"/>
                  </a:lnTo>
                  <a:lnTo>
                    <a:pt x="2345652" y="84836"/>
                  </a:lnTo>
                  <a:lnTo>
                    <a:pt x="2316975" y="118364"/>
                  </a:lnTo>
                  <a:lnTo>
                    <a:pt x="2293670" y="156108"/>
                  </a:lnTo>
                  <a:lnTo>
                    <a:pt x="2276297" y="197497"/>
                  </a:lnTo>
                  <a:lnTo>
                    <a:pt x="2265451" y="241960"/>
                  </a:lnTo>
                  <a:lnTo>
                    <a:pt x="2261705" y="288925"/>
                  </a:lnTo>
                  <a:lnTo>
                    <a:pt x="2265451" y="335851"/>
                  </a:lnTo>
                  <a:lnTo>
                    <a:pt x="2276297" y="380199"/>
                  </a:lnTo>
                  <a:lnTo>
                    <a:pt x="2293670" y="421411"/>
                  </a:lnTo>
                  <a:lnTo>
                    <a:pt x="2316975" y="458939"/>
                  </a:lnTo>
                  <a:lnTo>
                    <a:pt x="2345652" y="492226"/>
                  </a:lnTo>
                  <a:lnTo>
                    <a:pt x="2379091" y="520712"/>
                  </a:lnTo>
                  <a:lnTo>
                    <a:pt x="2416733" y="543826"/>
                  </a:lnTo>
                  <a:lnTo>
                    <a:pt x="2457996" y="561035"/>
                  </a:lnTo>
                  <a:lnTo>
                    <a:pt x="2502281" y="571766"/>
                  </a:lnTo>
                  <a:lnTo>
                    <a:pt x="2549029" y="575462"/>
                  </a:lnTo>
                  <a:lnTo>
                    <a:pt x="2629014" y="567334"/>
                  </a:lnTo>
                  <a:lnTo>
                    <a:pt x="2691803" y="549452"/>
                  </a:lnTo>
                  <a:lnTo>
                    <a:pt x="2732824" y="531571"/>
                  </a:lnTo>
                  <a:lnTo>
                    <a:pt x="2747518" y="523430"/>
                  </a:lnTo>
                  <a:lnTo>
                    <a:pt x="2750718" y="521030"/>
                  </a:lnTo>
                  <a:lnTo>
                    <a:pt x="2753918" y="514629"/>
                  </a:lnTo>
                  <a:close/>
                </a:path>
              </a:pathLst>
            </a:custGeom>
            <a:solidFill>
              <a:srgbClr val="FFFFFF"/>
            </a:solidFill>
          </p:spPr>
          <p:txBody>
            <a:bodyPr wrap="square" lIns="0" tIns="0" rIns="0" bIns="0" rtlCol="0"/>
            <a:lstStyle/>
            <a:p>
              <a:endParaRPr/>
            </a:p>
          </p:txBody>
        </p:sp>
      </p:grpSp>
      <p:grpSp>
        <p:nvGrpSpPr>
          <p:cNvPr id="20" name="Group 19" descr="Blue Raising The Game logo, no box.&#10;">
            <a:extLst>
              <a:ext uri="{FF2B5EF4-FFF2-40B4-BE49-F238E27FC236}">
                <a16:creationId xmlns:a16="http://schemas.microsoft.com/office/drawing/2014/main" id="{D7A4084E-6130-D1D0-210C-B697829CF035}"/>
              </a:ext>
            </a:extLst>
          </p:cNvPr>
          <p:cNvGrpSpPr/>
          <p:nvPr/>
        </p:nvGrpSpPr>
        <p:grpSpPr>
          <a:xfrm>
            <a:off x="7712509" y="1792277"/>
            <a:ext cx="2784475" cy="1337625"/>
            <a:chOff x="7712509" y="1792277"/>
            <a:chExt cx="2784475" cy="1337625"/>
          </a:xfrm>
        </p:grpSpPr>
        <p:sp>
          <p:nvSpPr>
            <p:cNvPr id="13" name="object 13"/>
            <p:cNvSpPr/>
            <p:nvPr/>
          </p:nvSpPr>
          <p:spPr>
            <a:xfrm>
              <a:off x="7713713" y="2458072"/>
              <a:ext cx="2776220" cy="671830"/>
            </a:xfrm>
            <a:custGeom>
              <a:avLst/>
              <a:gdLst/>
              <a:ahLst/>
              <a:cxnLst/>
              <a:rect l="l" t="t" r="r" b="b"/>
              <a:pathLst>
                <a:path w="2776220" h="671830">
                  <a:moveTo>
                    <a:pt x="302971" y="544512"/>
                  </a:moveTo>
                  <a:lnTo>
                    <a:pt x="299072" y="540854"/>
                  </a:lnTo>
                  <a:lnTo>
                    <a:pt x="63627" y="540854"/>
                  </a:lnTo>
                  <a:lnTo>
                    <a:pt x="63627" y="478193"/>
                  </a:lnTo>
                  <a:lnTo>
                    <a:pt x="59728" y="474941"/>
                  </a:lnTo>
                  <a:lnTo>
                    <a:pt x="3898" y="474941"/>
                  </a:lnTo>
                  <a:lnTo>
                    <a:pt x="0" y="478193"/>
                  </a:lnTo>
                  <a:lnTo>
                    <a:pt x="0" y="667778"/>
                  </a:lnTo>
                  <a:lnTo>
                    <a:pt x="3898" y="671029"/>
                  </a:lnTo>
                  <a:lnTo>
                    <a:pt x="59728" y="671029"/>
                  </a:lnTo>
                  <a:lnTo>
                    <a:pt x="63627" y="667778"/>
                  </a:lnTo>
                  <a:lnTo>
                    <a:pt x="63627" y="605129"/>
                  </a:lnTo>
                  <a:lnTo>
                    <a:pt x="299072" y="605129"/>
                  </a:lnTo>
                  <a:lnTo>
                    <a:pt x="302971" y="601472"/>
                  </a:lnTo>
                  <a:lnTo>
                    <a:pt x="302971" y="544512"/>
                  </a:lnTo>
                  <a:close/>
                </a:path>
                <a:path w="2776220" h="671830">
                  <a:moveTo>
                    <a:pt x="302971" y="214172"/>
                  </a:moveTo>
                  <a:lnTo>
                    <a:pt x="299072" y="210515"/>
                  </a:lnTo>
                  <a:lnTo>
                    <a:pt x="3898" y="210515"/>
                  </a:lnTo>
                  <a:lnTo>
                    <a:pt x="0" y="214172"/>
                  </a:lnTo>
                  <a:lnTo>
                    <a:pt x="0" y="271132"/>
                  </a:lnTo>
                  <a:lnTo>
                    <a:pt x="3898" y="274383"/>
                  </a:lnTo>
                  <a:lnTo>
                    <a:pt x="117297" y="274383"/>
                  </a:lnTo>
                  <a:lnTo>
                    <a:pt x="117297" y="390740"/>
                  </a:lnTo>
                  <a:lnTo>
                    <a:pt x="3898" y="390740"/>
                  </a:lnTo>
                  <a:lnTo>
                    <a:pt x="0" y="393992"/>
                  </a:lnTo>
                  <a:lnTo>
                    <a:pt x="0" y="450951"/>
                  </a:lnTo>
                  <a:lnTo>
                    <a:pt x="3898" y="454609"/>
                  </a:lnTo>
                  <a:lnTo>
                    <a:pt x="299072" y="454609"/>
                  </a:lnTo>
                  <a:lnTo>
                    <a:pt x="302971" y="450951"/>
                  </a:lnTo>
                  <a:lnTo>
                    <a:pt x="302971" y="393992"/>
                  </a:lnTo>
                  <a:lnTo>
                    <a:pt x="299072" y="390740"/>
                  </a:lnTo>
                  <a:lnTo>
                    <a:pt x="180911" y="390740"/>
                  </a:lnTo>
                  <a:lnTo>
                    <a:pt x="180911" y="274383"/>
                  </a:lnTo>
                  <a:lnTo>
                    <a:pt x="299072" y="274383"/>
                  </a:lnTo>
                  <a:lnTo>
                    <a:pt x="302971" y="271132"/>
                  </a:lnTo>
                  <a:lnTo>
                    <a:pt x="302971" y="214172"/>
                  </a:lnTo>
                  <a:close/>
                </a:path>
                <a:path w="2776220" h="671830">
                  <a:moveTo>
                    <a:pt x="302971" y="10769"/>
                  </a:moveTo>
                  <a:lnTo>
                    <a:pt x="299072" y="7505"/>
                  </a:lnTo>
                  <a:lnTo>
                    <a:pt x="243243" y="7505"/>
                  </a:lnTo>
                  <a:lnTo>
                    <a:pt x="239344" y="10769"/>
                  </a:lnTo>
                  <a:lnTo>
                    <a:pt x="239344" y="127927"/>
                  </a:lnTo>
                  <a:lnTo>
                    <a:pt x="180911" y="127927"/>
                  </a:lnTo>
                  <a:lnTo>
                    <a:pt x="180911" y="31102"/>
                  </a:lnTo>
                  <a:lnTo>
                    <a:pt x="177457" y="27444"/>
                  </a:lnTo>
                  <a:lnTo>
                    <a:pt x="121183" y="27444"/>
                  </a:lnTo>
                  <a:lnTo>
                    <a:pt x="117297" y="31102"/>
                  </a:lnTo>
                  <a:lnTo>
                    <a:pt x="117297" y="127927"/>
                  </a:lnTo>
                  <a:lnTo>
                    <a:pt x="63627" y="127927"/>
                  </a:lnTo>
                  <a:lnTo>
                    <a:pt x="63627" y="10769"/>
                  </a:lnTo>
                  <a:lnTo>
                    <a:pt x="59728" y="7505"/>
                  </a:lnTo>
                  <a:lnTo>
                    <a:pt x="3898" y="7505"/>
                  </a:lnTo>
                  <a:lnTo>
                    <a:pt x="0" y="10769"/>
                  </a:lnTo>
                  <a:lnTo>
                    <a:pt x="0" y="188137"/>
                  </a:lnTo>
                  <a:lnTo>
                    <a:pt x="3898" y="191401"/>
                  </a:lnTo>
                  <a:lnTo>
                    <a:pt x="299072" y="191401"/>
                  </a:lnTo>
                  <a:lnTo>
                    <a:pt x="302971" y="188137"/>
                  </a:lnTo>
                  <a:lnTo>
                    <a:pt x="302971" y="127927"/>
                  </a:lnTo>
                  <a:lnTo>
                    <a:pt x="302971" y="10769"/>
                  </a:lnTo>
                  <a:close/>
                </a:path>
                <a:path w="2776220" h="671830">
                  <a:moveTo>
                    <a:pt x="919467" y="599782"/>
                  </a:moveTo>
                  <a:lnTo>
                    <a:pt x="919454" y="589483"/>
                  </a:lnTo>
                  <a:lnTo>
                    <a:pt x="919200" y="522363"/>
                  </a:lnTo>
                  <a:lnTo>
                    <a:pt x="918540" y="344208"/>
                  </a:lnTo>
                  <a:lnTo>
                    <a:pt x="918540" y="334873"/>
                  </a:lnTo>
                  <a:lnTo>
                    <a:pt x="911072" y="326478"/>
                  </a:lnTo>
                  <a:lnTo>
                    <a:pt x="703999" y="326478"/>
                  </a:lnTo>
                  <a:lnTo>
                    <a:pt x="696531" y="333946"/>
                  </a:lnTo>
                  <a:lnTo>
                    <a:pt x="696531" y="445871"/>
                  </a:lnTo>
                  <a:lnTo>
                    <a:pt x="703999" y="453339"/>
                  </a:lnTo>
                  <a:lnTo>
                    <a:pt x="773023" y="453339"/>
                  </a:lnTo>
                  <a:lnTo>
                    <a:pt x="773023" y="507441"/>
                  </a:lnTo>
                  <a:lnTo>
                    <a:pt x="752055" y="514489"/>
                  </a:lnTo>
                  <a:lnTo>
                    <a:pt x="731177" y="519099"/>
                  </a:lnTo>
                  <a:lnTo>
                    <a:pt x="710463" y="521601"/>
                  </a:lnTo>
                  <a:lnTo>
                    <a:pt x="690003" y="522363"/>
                  </a:lnTo>
                  <a:lnTo>
                    <a:pt x="641019" y="515670"/>
                  </a:lnTo>
                  <a:lnTo>
                    <a:pt x="596938" y="496836"/>
                  </a:lnTo>
                  <a:lnTo>
                    <a:pt x="559536" y="467677"/>
                  </a:lnTo>
                  <a:lnTo>
                    <a:pt x="530606" y="430060"/>
                  </a:lnTo>
                  <a:lnTo>
                    <a:pt x="511949" y="385800"/>
                  </a:lnTo>
                  <a:lnTo>
                    <a:pt x="505320" y="336740"/>
                  </a:lnTo>
                  <a:lnTo>
                    <a:pt x="511873" y="287159"/>
                  </a:lnTo>
                  <a:lnTo>
                    <a:pt x="530377" y="242290"/>
                  </a:lnTo>
                  <a:lnTo>
                    <a:pt x="559079" y="204050"/>
                  </a:lnTo>
                  <a:lnTo>
                    <a:pt x="596252" y="174371"/>
                  </a:lnTo>
                  <a:lnTo>
                    <a:pt x="640168" y="155155"/>
                  </a:lnTo>
                  <a:lnTo>
                    <a:pt x="689076" y="148323"/>
                  </a:lnTo>
                  <a:lnTo>
                    <a:pt x="722477" y="150723"/>
                  </a:lnTo>
                  <a:lnTo>
                    <a:pt x="754024" y="158457"/>
                  </a:lnTo>
                  <a:lnTo>
                    <a:pt x="783653" y="172326"/>
                  </a:lnTo>
                  <a:lnTo>
                    <a:pt x="811263" y="193090"/>
                  </a:lnTo>
                  <a:lnTo>
                    <a:pt x="817308" y="196227"/>
                  </a:lnTo>
                  <a:lnTo>
                    <a:pt x="877684" y="148323"/>
                  </a:lnTo>
                  <a:lnTo>
                    <a:pt x="910145" y="113804"/>
                  </a:lnTo>
                  <a:lnTo>
                    <a:pt x="867778" y="58369"/>
                  </a:lnTo>
                  <a:lnTo>
                    <a:pt x="823328" y="33985"/>
                  </a:lnTo>
                  <a:lnTo>
                    <a:pt x="776376" y="15951"/>
                  </a:lnTo>
                  <a:lnTo>
                    <a:pt x="728357" y="4775"/>
                  </a:lnTo>
                  <a:lnTo>
                    <a:pt x="680681" y="939"/>
                  </a:lnTo>
                  <a:lnTo>
                    <a:pt x="631050" y="4559"/>
                  </a:lnTo>
                  <a:lnTo>
                    <a:pt x="583717" y="15062"/>
                  </a:lnTo>
                  <a:lnTo>
                    <a:pt x="539216" y="31965"/>
                  </a:lnTo>
                  <a:lnTo>
                    <a:pt x="498043" y="54762"/>
                  </a:lnTo>
                  <a:lnTo>
                    <a:pt x="460705" y="82931"/>
                  </a:lnTo>
                  <a:lnTo>
                    <a:pt x="427723" y="115976"/>
                  </a:lnTo>
                  <a:lnTo>
                    <a:pt x="399592" y="153403"/>
                  </a:lnTo>
                  <a:lnTo>
                    <a:pt x="376821" y="194691"/>
                  </a:lnTo>
                  <a:lnTo>
                    <a:pt x="359930" y="239356"/>
                  </a:lnTo>
                  <a:lnTo>
                    <a:pt x="349427" y="286867"/>
                  </a:lnTo>
                  <a:lnTo>
                    <a:pt x="345808" y="336740"/>
                  </a:lnTo>
                  <a:lnTo>
                    <a:pt x="349427" y="386562"/>
                  </a:lnTo>
                  <a:lnTo>
                    <a:pt x="359930" y="433959"/>
                  </a:lnTo>
                  <a:lnTo>
                    <a:pt x="376821" y="478447"/>
                  </a:lnTo>
                  <a:lnTo>
                    <a:pt x="399592" y="519518"/>
                  </a:lnTo>
                  <a:lnTo>
                    <a:pt x="427723" y="556691"/>
                  </a:lnTo>
                  <a:lnTo>
                    <a:pt x="460705" y="589483"/>
                  </a:lnTo>
                  <a:lnTo>
                    <a:pt x="498043" y="617410"/>
                  </a:lnTo>
                  <a:lnTo>
                    <a:pt x="539216" y="639978"/>
                  </a:lnTo>
                  <a:lnTo>
                    <a:pt x="583717" y="656704"/>
                  </a:lnTo>
                  <a:lnTo>
                    <a:pt x="631050" y="667105"/>
                  </a:lnTo>
                  <a:lnTo>
                    <a:pt x="680681" y="670674"/>
                  </a:lnTo>
                  <a:lnTo>
                    <a:pt x="773887" y="661200"/>
                  </a:lnTo>
                  <a:lnTo>
                    <a:pt x="847077" y="640359"/>
                  </a:lnTo>
                  <a:lnTo>
                    <a:pt x="894892" y="619518"/>
                  </a:lnTo>
                  <a:lnTo>
                    <a:pt x="912012" y="610044"/>
                  </a:lnTo>
                  <a:lnTo>
                    <a:pt x="915746" y="607250"/>
                  </a:lnTo>
                  <a:lnTo>
                    <a:pt x="919467" y="599782"/>
                  </a:lnTo>
                  <a:close/>
                </a:path>
                <a:path w="2776220" h="671830">
                  <a:moveTo>
                    <a:pt x="1555750" y="647179"/>
                  </a:moveTo>
                  <a:lnTo>
                    <a:pt x="1553933" y="638429"/>
                  </a:lnTo>
                  <a:lnTo>
                    <a:pt x="1267828" y="20967"/>
                  </a:lnTo>
                  <a:lnTo>
                    <a:pt x="1265085" y="15468"/>
                  </a:lnTo>
                  <a:lnTo>
                    <a:pt x="1258684" y="10883"/>
                  </a:lnTo>
                  <a:lnTo>
                    <a:pt x="1236764" y="10883"/>
                  </a:lnTo>
                  <a:lnTo>
                    <a:pt x="1230363" y="15468"/>
                  </a:lnTo>
                  <a:lnTo>
                    <a:pt x="1227607" y="20967"/>
                  </a:lnTo>
                  <a:lnTo>
                    <a:pt x="941514" y="638429"/>
                  </a:lnTo>
                  <a:lnTo>
                    <a:pt x="939698" y="647179"/>
                  </a:lnTo>
                  <a:lnTo>
                    <a:pt x="942086" y="654824"/>
                  </a:lnTo>
                  <a:lnTo>
                    <a:pt x="948067" y="660234"/>
                  </a:lnTo>
                  <a:lnTo>
                    <a:pt x="957046" y="662279"/>
                  </a:lnTo>
                  <a:lnTo>
                    <a:pt x="1057592" y="662279"/>
                  </a:lnTo>
                  <a:lnTo>
                    <a:pt x="1090498" y="640257"/>
                  </a:lnTo>
                  <a:lnTo>
                    <a:pt x="1123416" y="566864"/>
                  </a:lnTo>
                  <a:lnTo>
                    <a:pt x="1219619" y="566864"/>
                  </a:lnTo>
                  <a:lnTo>
                    <a:pt x="1219415" y="442087"/>
                  </a:lnTo>
                  <a:lnTo>
                    <a:pt x="1178255" y="442087"/>
                  </a:lnTo>
                  <a:lnTo>
                    <a:pt x="1246809" y="290703"/>
                  </a:lnTo>
                  <a:lnTo>
                    <a:pt x="1247724" y="290703"/>
                  </a:lnTo>
                  <a:lnTo>
                    <a:pt x="1317193" y="442087"/>
                  </a:lnTo>
                  <a:lnTo>
                    <a:pt x="1275511" y="442087"/>
                  </a:lnTo>
                  <a:lnTo>
                    <a:pt x="1275448" y="566864"/>
                  </a:lnTo>
                  <a:lnTo>
                    <a:pt x="1372031" y="566864"/>
                  </a:lnTo>
                  <a:lnTo>
                    <a:pt x="1404950" y="639343"/>
                  </a:lnTo>
                  <a:lnTo>
                    <a:pt x="1411097" y="650290"/>
                  </a:lnTo>
                  <a:lnTo>
                    <a:pt x="1417853" y="657352"/>
                  </a:lnTo>
                  <a:lnTo>
                    <a:pt x="1426146" y="661149"/>
                  </a:lnTo>
                  <a:lnTo>
                    <a:pt x="1436928" y="662279"/>
                  </a:lnTo>
                  <a:lnTo>
                    <a:pt x="1538401" y="662279"/>
                  </a:lnTo>
                  <a:lnTo>
                    <a:pt x="1547380" y="660234"/>
                  </a:lnTo>
                  <a:lnTo>
                    <a:pt x="1553362" y="654824"/>
                  </a:lnTo>
                  <a:lnTo>
                    <a:pt x="1555750" y="647179"/>
                  </a:lnTo>
                  <a:close/>
                </a:path>
                <a:path w="2776220" h="671830">
                  <a:moveTo>
                    <a:pt x="2321255" y="641756"/>
                  </a:moveTo>
                  <a:lnTo>
                    <a:pt x="2273731" y="359130"/>
                  </a:lnTo>
                  <a:lnTo>
                    <a:pt x="2215858" y="14935"/>
                  </a:lnTo>
                  <a:lnTo>
                    <a:pt x="2214918" y="6540"/>
                  </a:lnTo>
                  <a:lnTo>
                    <a:pt x="2206523" y="0"/>
                  </a:lnTo>
                  <a:lnTo>
                    <a:pt x="2179472" y="0"/>
                  </a:lnTo>
                  <a:lnTo>
                    <a:pt x="2171077" y="3733"/>
                  </a:lnTo>
                  <a:lnTo>
                    <a:pt x="2168283" y="9334"/>
                  </a:lnTo>
                  <a:lnTo>
                    <a:pt x="1951875" y="412292"/>
                  </a:lnTo>
                  <a:lnTo>
                    <a:pt x="1950008" y="412292"/>
                  </a:lnTo>
                  <a:lnTo>
                    <a:pt x="1921459" y="359130"/>
                  </a:lnTo>
                  <a:lnTo>
                    <a:pt x="1733600" y="9334"/>
                  </a:lnTo>
                  <a:lnTo>
                    <a:pt x="1730806" y="3733"/>
                  </a:lnTo>
                  <a:lnTo>
                    <a:pt x="1722412" y="0"/>
                  </a:lnTo>
                  <a:lnTo>
                    <a:pt x="1695361" y="0"/>
                  </a:lnTo>
                  <a:lnTo>
                    <a:pt x="1686966" y="6540"/>
                  </a:lnTo>
                  <a:lnTo>
                    <a:pt x="1686026" y="14935"/>
                  </a:lnTo>
                  <a:lnTo>
                    <a:pt x="1580629" y="641756"/>
                  </a:lnTo>
                  <a:lnTo>
                    <a:pt x="1581035" y="650074"/>
                  </a:lnTo>
                  <a:lnTo>
                    <a:pt x="1584591" y="656564"/>
                  </a:lnTo>
                  <a:lnTo>
                    <a:pt x="1590598" y="660781"/>
                  </a:lnTo>
                  <a:lnTo>
                    <a:pt x="1598345" y="662279"/>
                  </a:lnTo>
                  <a:lnTo>
                    <a:pt x="1717751" y="662279"/>
                  </a:lnTo>
                  <a:lnTo>
                    <a:pt x="1725206" y="654824"/>
                  </a:lnTo>
                  <a:lnTo>
                    <a:pt x="1726145" y="647357"/>
                  </a:lnTo>
                  <a:lnTo>
                    <a:pt x="1767179" y="359130"/>
                  </a:lnTo>
                  <a:lnTo>
                    <a:pt x="1769046" y="359130"/>
                  </a:lnTo>
                  <a:lnTo>
                    <a:pt x="1926691" y="661352"/>
                  </a:lnTo>
                  <a:lnTo>
                    <a:pt x="1929485" y="666953"/>
                  </a:lnTo>
                  <a:lnTo>
                    <a:pt x="1936953" y="671614"/>
                  </a:lnTo>
                  <a:lnTo>
                    <a:pt x="1964004" y="671614"/>
                  </a:lnTo>
                  <a:lnTo>
                    <a:pt x="1972398" y="666953"/>
                  </a:lnTo>
                  <a:lnTo>
                    <a:pt x="1975192" y="661352"/>
                  </a:lnTo>
                  <a:lnTo>
                    <a:pt x="2104339" y="412292"/>
                  </a:lnTo>
                  <a:lnTo>
                    <a:pt x="2131898" y="359130"/>
                  </a:lnTo>
                  <a:lnTo>
                    <a:pt x="2133765" y="359130"/>
                  </a:lnTo>
                  <a:lnTo>
                    <a:pt x="2175738" y="647357"/>
                  </a:lnTo>
                  <a:lnTo>
                    <a:pt x="2176678" y="654824"/>
                  </a:lnTo>
                  <a:lnTo>
                    <a:pt x="2185073" y="662279"/>
                  </a:lnTo>
                  <a:lnTo>
                    <a:pt x="2303538" y="662279"/>
                  </a:lnTo>
                  <a:lnTo>
                    <a:pt x="2311298" y="660781"/>
                  </a:lnTo>
                  <a:lnTo>
                    <a:pt x="2317292" y="656564"/>
                  </a:lnTo>
                  <a:lnTo>
                    <a:pt x="2320848" y="650074"/>
                  </a:lnTo>
                  <a:lnTo>
                    <a:pt x="2321255" y="641756"/>
                  </a:lnTo>
                  <a:close/>
                </a:path>
                <a:path w="2776220" h="671830">
                  <a:moveTo>
                    <a:pt x="2776131" y="17729"/>
                  </a:moveTo>
                  <a:lnTo>
                    <a:pt x="2768676" y="9334"/>
                  </a:lnTo>
                  <a:lnTo>
                    <a:pt x="2361971" y="9334"/>
                  </a:lnTo>
                  <a:lnTo>
                    <a:pt x="2354516" y="17729"/>
                  </a:lnTo>
                  <a:lnTo>
                    <a:pt x="2354516" y="653884"/>
                  </a:lnTo>
                  <a:lnTo>
                    <a:pt x="2361971" y="662279"/>
                  </a:lnTo>
                  <a:lnTo>
                    <a:pt x="2768676" y="662279"/>
                  </a:lnTo>
                  <a:lnTo>
                    <a:pt x="2776131" y="653884"/>
                  </a:lnTo>
                  <a:lnTo>
                    <a:pt x="2776131" y="533552"/>
                  </a:lnTo>
                  <a:lnTo>
                    <a:pt x="2768676" y="525157"/>
                  </a:lnTo>
                  <a:lnTo>
                    <a:pt x="2500033" y="525157"/>
                  </a:lnTo>
                  <a:lnTo>
                    <a:pt x="2500033" y="399237"/>
                  </a:lnTo>
                  <a:lnTo>
                    <a:pt x="2722029" y="399237"/>
                  </a:lnTo>
                  <a:lnTo>
                    <a:pt x="2730423" y="391769"/>
                  </a:lnTo>
                  <a:lnTo>
                    <a:pt x="2730423" y="270510"/>
                  </a:lnTo>
                  <a:lnTo>
                    <a:pt x="2722029" y="262115"/>
                  </a:lnTo>
                  <a:lnTo>
                    <a:pt x="2500033" y="262115"/>
                  </a:lnTo>
                  <a:lnTo>
                    <a:pt x="2500033" y="146456"/>
                  </a:lnTo>
                  <a:lnTo>
                    <a:pt x="2768676" y="146456"/>
                  </a:lnTo>
                  <a:lnTo>
                    <a:pt x="2776131" y="138061"/>
                  </a:lnTo>
                  <a:lnTo>
                    <a:pt x="2776131" y="17729"/>
                  </a:lnTo>
                  <a:close/>
                </a:path>
              </a:pathLst>
            </a:custGeom>
            <a:solidFill>
              <a:srgbClr val="009EB4"/>
            </a:solidFill>
          </p:spPr>
          <p:txBody>
            <a:bodyPr wrap="square" lIns="0" tIns="0" rIns="0" bIns="0" rtlCol="0"/>
            <a:lstStyle/>
            <a:p>
              <a:endParaRPr/>
            </a:p>
          </p:txBody>
        </p:sp>
        <p:sp>
          <p:nvSpPr>
            <p:cNvPr id="14" name="object 14"/>
            <p:cNvSpPr/>
            <p:nvPr/>
          </p:nvSpPr>
          <p:spPr>
            <a:xfrm>
              <a:off x="7712509" y="1792277"/>
              <a:ext cx="2784475" cy="582930"/>
            </a:xfrm>
            <a:custGeom>
              <a:avLst/>
              <a:gdLst/>
              <a:ahLst/>
              <a:cxnLst/>
              <a:rect l="l" t="t" r="r" b="b"/>
              <a:pathLst>
                <a:path w="2784475" h="582930">
                  <a:moveTo>
                    <a:pt x="257314" y="8089"/>
                  </a:moveTo>
                  <a:lnTo>
                    <a:pt x="6477" y="8089"/>
                  </a:lnTo>
                  <a:lnTo>
                    <a:pt x="0" y="15367"/>
                  </a:lnTo>
                  <a:lnTo>
                    <a:pt x="0" y="567220"/>
                  </a:lnTo>
                  <a:lnTo>
                    <a:pt x="6477" y="574509"/>
                  </a:lnTo>
                  <a:lnTo>
                    <a:pt x="119761" y="574509"/>
                  </a:lnTo>
                  <a:lnTo>
                    <a:pt x="127038" y="567220"/>
                  </a:lnTo>
                  <a:lnTo>
                    <a:pt x="127038" y="352793"/>
                  </a:lnTo>
                  <a:lnTo>
                    <a:pt x="317881" y="352793"/>
                  </a:lnTo>
                  <a:lnTo>
                    <a:pt x="313956" y="345516"/>
                  </a:lnTo>
                  <a:lnTo>
                    <a:pt x="362367" y="318623"/>
                  </a:lnTo>
                  <a:lnTo>
                    <a:pt x="400235" y="281489"/>
                  </a:lnTo>
                  <a:lnTo>
                    <a:pt x="417189" y="250024"/>
                  </a:lnTo>
                  <a:lnTo>
                    <a:pt x="127038" y="250024"/>
                  </a:lnTo>
                  <a:lnTo>
                    <a:pt x="127038" y="123799"/>
                  </a:lnTo>
                  <a:lnTo>
                    <a:pt x="421972" y="123799"/>
                  </a:lnTo>
                  <a:lnTo>
                    <a:pt x="409562" y="94758"/>
                  </a:lnTo>
                  <a:lnTo>
                    <a:pt x="381930" y="59369"/>
                  </a:lnTo>
                  <a:lnTo>
                    <a:pt x="346206" y="32004"/>
                  </a:lnTo>
                  <a:lnTo>
                    <a:pt x="304098" y="14349"/>
                  </a:lnTo>
                  <a:lnTo>
                    <a:pt x="257314" y="8089"/>
                  </a:lnTo>
                  <a:close/>
                </a:path>
                <a:path w="2784475" h="582930">
                  <a:moveTo>
                    <a:pt x="317881" y="352793"/>
                  </a:moveTo>
                  <a:lnTo>
                    <a:pt x="182867" y="352793"/>
                  </a:lnTo>
                  <a:lnTo>
                    <a:pt x="292112" y="570458"/>
                  </a:lnTo>
                  <a:lnTo>
                    <a:pt x="296964" y="574509"/>
                  </a:lnTo>
                  <a:lnTo>
                    <a:pt x="411060" y="574509"/>
                  </a:lnTo>
                  <a:lnTo>
                    <a:pt x="419809" y="572321"/>
                  </a:lnTo>
                  <a:lnTo>
                    <a:pt x="425219" y="566718"/>
                  </a:lnTo>
                  <a:lnTo>
                    <a:pt x="426986" y="559130"/>
                  </a:lnTo>
                  <a:lnTo>
                    <a:pt x="424815" y="551040"/>
                  </a:lnTo>
                  <a:lnTo>
                    <a:pt x="317881" y="352793"/>
                  </a:lnTo>
                  <a:close/>
                </a:path>
                <a:path w="2784475" h="582930">
                  <a:moveTo>
                    <a:pt x="421972" y="123799"/>
                  </a:moveTo>
                  <a:lnTo>
                    <a:pt x="246799" y="123799"/>
                  </a:lnTo>
                  <a:lnTo>
                    <a:pt x="270402" y="128628"/>
                  </a:lnTo>
                  <a:lnTo>
                    <a:pt x="289985" y="141801"/>
                  </a:lnTo>
                  <a:lnTo>
                    <a:pt x="303349" y="161347"/>
                  </a:lnTo>
                  <a:lnTo>
                    <a:pt x="308292" y="185293"/>
                  </a:lnTo>
                  <a:lnTo>
                    <a:pt x="303349" y="209744"/>
                  </a:lnTo>
                  <a:lnTo>
                    <a:pt x="289985" y="230403"/>
                  </a:lnTo>
                  <a:lnTo>
                    <a:pt x="270402" y="244689"/>
                  </a:lnTo>
                  <a:lnTo>
                    <a:pt x="246799" y="250024"/>
                  </a:lnTo>
                  <a:lnTo>
                    <a:pt x="417189" y="250024"/>
                  </a:lnTo>
                  <a:lnTo>
                    <a:pt x="424904" y="235706"/>
                  </a:lnTo>
                  <a:lnTo>
                    <a:pt x="433717" y="182867"/>
                  </a:lnTo>
                  <a:lnTo>
                    <a:pt x="427394" y="136486"/>
                  </a:lnTo>
                  <a:lnTo>
                    <a:pt x="421972" y="123799"/>
                  </a:lnTo>
                  <a:close/>
                </a:path>
                <a:path w="2784475" h="582930">
                  <a:moveTo>
                    <a:pt x="724865" y="0"/>
                  </a:moveTo>
                  <a:lnTo>
                    <a:pt x="705446" y="0"/>
                  </a:lnTo>
                  <a:lnTo>
                    <a:pt x="699782" y="4038"/>
                  </a:lnTo>
                  <a:lnTo>
                    <a:pt x="697357" y="8902"/>
                  </a:lnTo>
                  <a:lnTo>
                    <a:pt x="444093" y="553466"/>
                  </a:lnTo>
                  <a:lnTo>
                    <a:pt x="442483" y="561190"/>
                  </a:lnTo>
                  <a:lnTo>
                    <a:pt x="444593" y="567931"/>
                  </a:lnTo>
                  <a:lnTo>
                    <a:pt x="449892" y="572700"/>
                  </a:lnTo>
                  <a:lnTo>
                    <a:pt x="457847" y="574509"/>
                  </a:lnTo>
                  <a:lnTo>
                    <a:pt x="546849" y="574509"/>
                  </a:lnTo>
                  <a:lnTo>
                    <a:pt x="605116" y="490347"/>
                  </a:lnTo>
                  <a:lnTo>
                    <a:pt x="956874" y="490347"/>
                  </a:lnTo>
                  <a:lnTo>
                    <a:pt x="905692" y="380301"/>
                  </a:lnTo>
                  <a:lnTo>
                    <a:pt x="653656" y="380301"/>
                  </a:lnTo>
                  <a:lnTo>
                    <a:pt x="714349" y="246786"/>
                  </a:lnTo>
                  <a:lnTo>
                    <a:pt x="843594" y="246786"/>
                  </a:lnTo>
                  <a:lnTo>
                    <a:pt x="732955" y="8902"/>
                  </a:lnTo>
                  <a:lnTo>
                    <a:pt x="730529" y="4038"/>
                  </a:lnTo>
                  <a:lnTo>
                    <a:pt x="724865" y="0"/>
                  </a:lnTo>
                  <a:close/>
                </a:path>
                <a:path w="2784475" h="582930">
                  <a:moveTo>
                    <a:pt x="956874" y="490347"/>
                  </a:moveTo>
                  <a:lnTo>
                    <a:pt x="825207" y="490347"/>
                  </a:lnTo>
                  <a:lnTo>
                    <a:pt x="854329" y="554278"/>
                  </a:lnTo>
                  <a:lnTo>
                    <a:pt x="859782" y="563922"/>
                  </a:lnTo>
                  <a:lnTo>
                    <a:pt x="865765" y="570156"/>
                  </a:lnTo>
                  <a:lnTo>
                    <a:pt x="873109" y="573509"/>
                  </a:lnTo>
                  <a:lnTo>
                    <a:pt x="882650" y="574509"/>
                  </a:lnTo>
                  <a:lnTo>
                    <a:pt x="972477" y="574509"/>
                  </a:lnTo>
                  <a:lnTo>
                    <a:pt x="980425" y="572700"/>
                  </a:lnTo>
                  <a:lnTo>
                    <a:pt x="985721" y="567931"/>
                  </a:lnTo>
                  <a:lnTo>
                    <a:pt x="987834" y="561190"/>
                  </a:lnTo>
                  <a:lnTo>
                    <a:pt x="986231" y="553466"/>
                  </a:lnTo>
                  <a:lnTo>
                    <a:pt x="956874" y="490347"/>
                  </a:lnTo>
                  <a:close/>
                </a:path>
                <a:path w="2784475" h="582930">
                  <a:moveTo>
                    <a:pt x="843594" y="246786"/>
                  </a:moveTo>
                  <a:lnTo>
                    <a:pt x="715162" y="246786"/>
                  </a:lnTo>
                  <a:lnTo>
                    <a:pt x="776655" y="380301"/>
                  </a:lnTo>
                  <a:lnTo>
                    <a:pt x="905692" y="380301"/>
                  </a:lnTo>
                  <a:lnTo>
                    <a:pt x="843594" y="246786"/>
                  </a:lnTo>
                  <a:close/>
                </a:path>
                <a:path w="2784475" h="582930">
                  <a:moveTo>
                    <a:pt x="1131722" y="8089"/>
                  </a:moveTo>
                  <a:lnTo>
                    <a:pt x="1018438" y="8089"/>
                  </a:lnTo>
                  <a:lnTo>
                    <a:pt x="1011161" y="15367"/>
                  </a:lnTo>
                  <a:lnTo>
                    <a:pt x="1011161" y="567220"/>
                  </a:lnTo>
                  <a:lnTo>
                    <a:pt x="1018438" y="574509"/>
                  </a:lnTo>
                  <a:lnTo>
                    <a:pt x="1131722" y="574509"/>
                  </a:lnTo>
                  <a:lnTo>
                    <a:pt x="1139012" y="567220"/>
                  </a:lnTo>
                  <a:lnTo>
                    <a:pt x="1139012" y="15367"/>
                  </a:lnTo>
                  <a:lnTo>
                    <a:pt x="1131722" y="8089"/>
                  </a:lnTo>
                  <a:close/>
                </a:path>
                <a:path w="2784475" h="582930">
                  <a:moveTo>
                    <a:pt x="1232212" y="422584"/>
                  </a:moveTo>
                  <a:lnTo>
                    <a:pt x="1180122" y="497636"/>
                  </a:lnTo>
                  <a:lnTo>
                    <a:pt x="1176680" y="510179"/>
                  </a:lnTo>
                  <a:lnTo>
                    <a:pt x="1179211" y="514933"/>
                  </a:lnTo>
                  <a:lnTo>
                    <a:pt x="1242729" y="558423"/>
                  </a:lnTo>
                  <a:lnTo>
                    <a:pt x="1296019" y="575480"/>
                  </a:lnTo>
                  <a:lnTo>
                    <a:pt x="1366227" y="582599"/>
                  </a:lnTo>
                  <a:lnTo>
                    <a:pt x="1421675" y="575979"/>
                  </a:lnTo>
                  <a:lnTo>
                    <a:pt x="1468604" y="557693"/>
                  </a:lnTo>
                  <a:lnTo>
                    <a:pt x="1506318" y="530101"/>
                  </a:lnTo>
                  <a:lnTo>
                    <a:pt x="1534120" y="495564"/>
                  </a:lnTo>
                  <a:lnTo>
                    <a:pt x="1545303" y="470115"/>
                  </a:lnTo>
                  <a:lnTo>
                    <a:pt x="1360563" y="470115"/>
                  </a:lnTo>
                  <a:lnTo>
                    <a:pt x="1320536" y="463391"/>
                  </a:lnTo>
                  <a:lnTo>
                    <a:pt x="1284303" y="448475"/>
                  </a:lnTo>
                  <a:lnTo>
                    <a:pt x="1257475" y="433254"/>
                  </a:lnTo>
                  <a:lnTo>
                    <a:pt x="1245666" y="425615"/>
                  </a:lnTo>
                  <a:lnTo>
                    <a:pt x="1239888" y="423190"/>
                  </a:lnTo>
                  <a:lnTo>
                    <a:pt x="1232212" y="422584"/>
                  </a:lnTo>
                  <a:close/>
                </a:path>
                <a:path w="2784475" h="582930">
                  <a:moveTo>
                    <a:pt x="1362989" y="0"/>
                  </a:moveTo>
                  <a:lnTo>
                    <a:pt x="1305875" y="6364"/>
                  </a:lnTo>
                  <a:lnTo>
                    <a:pt x="1259145" y="23944"/>
                  </a:lnTo>
                  <a:lnTo>
                    <a:pt x="1222800" y="50469"/>
                  </a:lnTo>
                  <a:lnTo>
                    <a:pt x="1196839" y="83671"/>
                  </a:lnTo>
                  <a:lnTo>
                    <a:pt x="1181262" y="121279"/>
                  </a:lnTo>
                  <a:lnTo>
                    <a:pt x="1176256" y="159602"/>
                  </a:lnTo>
                  <a:lnTo>
                    <a:pt x="1176138" y="161396"/>
                  </a:lnTo>
                  <a:lnTo>
                    <a:pt x="1185715" y="214262"/>
                  </a:lnTo>
                  <a:lnTo>
                    <a:pt x="1211285" y="257988"/>
                  </a:lnTo>
                  <a:lnTo>
                    <a:pt x="1247731" y="292977"/>
                  </a:lnTo>
                  <a:lnTo>
                    <a:pt x="1290004" y="320006"/>
                  </a:lnTo>
                  <a:lnTo>
                    <a:pt x="1333055" y="339852"/>
                  </a:lnTo>
                  <a:lnTo>
                    <a:pt x="1369287" y="357057"/>
                  </a:lnTo>
                  <a:lnTo>
                    <a:pt x="1395355" y="376161"/>
                  </a:lnTo>
                  <a:lnTo>
                    <a:pt x="1411108" y="397541"/>
                  </a:lnTo>
                  <a:lnTo>
                    <a:pt x="1416392" y="421576"/>
                  </a:lnTo>
                  <a:lnTo>
                    <a:pt x="1412221" y="441108"/>
                  </a:lnTo>
                  <a:lnTo>
                    <a:pt x="1400617" y="456466"/>
                  </a:lnTo>
                  <a:lnTo>
                    <a:pt x="1382944" y="466514"/>
                  </a:lnTo>
                  <a:lnTo>
                    <a:pt x="1360563" y="470115"/>
                  </a:lnTo>
                  <a:lnTo>
                    <a:pt x="1545303" y="470115"/>
                  </a:lnTo>
                  <a:lnTo>
                    <a:pt x="1551312" y="456443"/>
                  </a:lnTo>
                  <a:lnTo>
                    <a:pt x="1557197" y="415099"/>
                  </a:lnTo>
                  <a:lnTo>
                    <a:pt x="1549472" y="364964"/>
                  </a:lnTo>
                  <a:lnTo>
                    <a:pt x="1528845" y="323932"/>
                  </a:lnTo>
                  <a:lnTo>
                    <a:pt x="1499136" y="290991"/>
                  </a:lnTo>
                  <a:lnTo>
                    <a:pt x="1464167" y="265131"/>
                  </a:lnTo>
                  <a:lnTo>
                    <a:pt x="1427760" y="245339"/>
                  </a:lnTo>
                  <a:lnTo>
                    <a:pt x="1393736" y="230606"/>
                  </a:lnTo>
                  <a:lnTo>
                    <a:pt x="1352990" y="211628"/>
                  </a:lnTo>
                  <a:lnTo>
                    <a:pt x="1325672" y="192878"/>
                  </a:lnTo>
                  <a:lnTo>
                    <a:pt x="1310338" y="173370"/>
                  </a:lnTo>
                  <a:lnTo>
                    <a:pt x="1305547" y="152120"/>
                  </a:lnTo>
                  <a:lnTo>
                    <a:pt x="1309415" y="136457"/>
                  </a:lnTo>
                  <a:lnTo>
                    <a:pt x="1320111" y="123297"/>
                  </a:lnTo>
                  <a:lnTo>
                    <a:pt x="1336268" y="114233"/>
                  </a:lnTo>
                  <a:lnTo>
                    <a:pt x="1356525" y="110858"/>
                  </a:lnTo>
                  <a:lnTo>
                    <a:pt x="1524924" y="110858"/>
                  </a:lnTo>
                  <a:lnTo>
                    <a:pt x="1541005" y="86575"/>
                  </a:lnTo>
                  <a:lnTo>
                    <a:pt x="1542979" y="80936"/>
                  </a:lnTo>
                  <a:lnTo>
                    <a:pt x="1543437" y="73628"/>
                  </a:lnTo>
                  <a:lnTo>
                    <a:pt x="1541466" y="66319"/>
                  </a:lnTo>
                  <a:lnTo>
                    <a:pt x="1536153" y="60680"/>
                  </a:lnTo>
                  <a:lnTo>
                    <a:pt x="1510691" y="43692"/>
                  </a:lnTo>
                  <a:lnTo>
                    <a:pt x="1472026" y="23668"/>
                  </a:lnTo>
                  <a:lnTo>
                    <a:pt x="1422134" y="6979"/>
                  </a:lnTo>
                  <a:lnTo>
                    <a:pt x="1362989" y="0"/>
                  </a:lnTo>
                  <a:close/>
                </a:path>
                <a:path w="2784475" h="582930">
                  <a:moveTo>
                    <a:pt x="1524924" y="110858"/>
                  </a:moveTo>
                  <a:lnTo>
                    <a:pt x="1356525" y="110858"/>
                  </a:lnTo>
                  <a:lnTo>
                    <a:pt x="1394400" y="117874"/>
                  </a:lnTo>
                  <a:lnTo>
                    <a:pt x="1430153" y="133613"/>
                  </a:lnTo>
                  <a:lnTo>
                    <a:pt x="1458019" y="150109"/>
                  </a:lnTo>
                  <a:lnTo>
                    <a:pt x="1472234" y="159397"/>
                  </a:lnTo>
                  <a:lnTo>
                    <a:pt x="1478806" y="161396"/>
                  </a:lnTo>
                  <a:lnTo>
                    <a:pt x="1486593" y="159602"/>
                  </a:lnTo>
                  <a:lnTo>
                    <a:pt x="1494078" y="155077"/>
                  </a:lnTo>
                  <a:lnTo>
                    <a:pt x="1499743" y="148882"/>
                  </a:lnTo>
                  <a:lnTo>
                    <a:pt x="1524924" y="110858"/>
                  </a:lnTo>
                  <a:close/>
                </a:path>
                <a:path w="2784475" h="582930">
                  <a:moveTo>
                    <a:pt x="1710778" y="8089"/>
                  </a:moveTo>
                  <a:lnTo>
                    <a:pt x="1597494" y="8089"/>
                  </a:lnTo>
                  <a:lnTo>
                    <a:pt x="1590217" y="15367"/>
                  </a:lnTo>
                  <a:lnTo>
                    <a:pt x="1590217" y="567220"/>
                  </a:lnTo>
                  <a:lnTo>
                    <a:pt x="1597494" y="574509"/>
                  </a:lnTo>
                  <a:lnTo>
                    <a:pt x="1710778" y="574509"/>
                  </a:lnTo>
                  <a:lnTo>
                    <a:pt x="1718068" y="567220"/>
                  </a:lnTo>
                  <a:lnTo>
                    <a:pt x="1718068" y="15367"/>
                  </a:lnTo>
                  <a:lnTo>
                    <a:pt x="1710778" y="8089"/>
                  </a:lnTo>
                  <a:close/>
                </a:path>
                <a:path w="2784475" h="582930">
                  <a:moveTo>
                    <a:pt x="2069435" y="257314"/>
                  </a:moveTo>
                  <a:lnTo>
                    <a:pt x="1895119" y="257314"/>
                  </a:lnTo>
                  <a:lnTo>
                    <a:pt x="2216353" y="580174"/>
                  </a:lnTo>
                  <a:lnTo>
                    <a:pt x="2222830" y="582599"/>
                  </a:lnTo>
                  <a:lnTo>
                    <a:pt x="2246299" y="582599"/>
                  </a:lnTo>
                  <a:lnTo>
                    <a:pt x="2253576" y="576122"/>
                  </a:lnTo>
                  <a:lnTo>
                    <a:pt x="2253576" y="310718"/>
                  </a:lnTo>
                  <a:lnTo>
                    <a:pt x="2124925" y="310718"/>
                  </a:lnTo>
                  <a:lnTo>
                    <a:pt x="2069435" y="257314"/>
                  </a:lnTo>
                  <a:close/>
                </a:path>
                <a:path w="2784475" h="582930">
                  <a:moveTo>
                    <a:pt x="1802066" y="0"/>
                  </a:moveTo>
                  <a:lnTo>
                    <a:pt x="1773745" y="0"/>
                  </a:lnTo>
                  <a:lnTo>
                    <a:pt x="1766455" y="6477"/>
                  </a:lnTo>
                  <a:lnTo>
                    <a:pt x="1767268" y="559130"/>
                  </a:lnTo>
                  <a:lnTo>
                    <a:pt x="1767268" y="567220"/>
                  </a:lnTo>
                  <a:lnTo>
                    <a:pt x="1774558" y="574509"/>
                  </a:lnTo>
                  <a:lnTo>
                    <a:pt x="1887829" y="574509"/>
                  </a:lnTo>
                  <a:lnTo>
                    <a:pt x="1894306" y="567220"/>
                  </a:lnTo>
                  <a:lnTo>
                    <a:pt x="1894306" y="257314"/>
                  </a:lnTo>
                  <a:lnTo>
                    <a:pt x="2069435" y="257314"/>
                  </a:lnTo>
                  <a:lnTo>
                    <a:pt x="1802066" y="0"/>
                  </a:lnTo>
                  <a:close/>
                </a:path>
                <a:path w="2784475" h="582930">
                  <a:moveTo>
                    <a:pt x="2246299" y="8089"/>
                  </a:moveTo>
                  <a:lnTo>
                    <a:pt x="2132203" y="8089"/>
                  </a:lnTo>
                  <a:lnTo>
                    <a:pt x="2125726" y="15367"/>
                  </a:lnTo>
                  <a:lnTo>
                    <a:pt x="2125726" y="310718"/>
                  </a:lnTo>
                  <a:lnTo>
                    <a:pt x="2253576" y="310718"/>
                  </a:lnTo>
                  <a:lnTo>
                    <a:pt x="2253576" y="15367"/>
                  </a:lnTo>
                  <a:lnTo>
                    <a:pt x="2246299" y="8089"/>
                  </a:lnTo>
                  <a:close/>
                </a:path>
                <a:path w="2784475" h="582930">
                  <a:moveTo>
                    <a:pt x="2577096" y="812"/>
                  </a:moveTo>
                  <a:lnTo>
                    <a:pt x="2529834" y="4599"/>
                  </a:lnTo>
                  <a:lnTo>
                    <a:pt x="2485053" y="15571"/>
                  </a:lnTo>
                  <a:lnTo>
                    <a:pt x="2443340" y="33146"/>
                  </a:lnTo>
                  <a:lnTo>
                    <a:pt x="2405283" y="56740"/>
                  </a:lnTo>
                  <a:lnTo>
                    <a:pt x="2371469" y="85772"/>
                  </a:lnTo>
                  <a:lnTo>
                    <a:pt x="2342486" y="119659"/>
                  </a:lnTo>
                  <a:lnTo>
                    <a:pt x="2318921" y="157817"/>
                  </a:lnTo>
                  <a:lnTo>
                    <a:pt x="2301362" y="199665"/>
                  </a:lnTo>
                  <a:lnTo>
                    <a:pt x="2290395" y="244620"/>
                  </a:lnTo>
                  <a:lnTo>
                    <a:pt x="2286609" y="292100"/>
                  </a:lnTo>
                  <a:lnTo>
                    <a:pt x="2290395" y="339537"/>
                  </a:lnTo>
                  <a:lnTo>
                    <a:pt x="2301362" y="384372"/>
                  </a:lnTo>
                  <a:lnTo>
                    <a:pt x="2318921" y="426042"/>
                  </a:lnTo>
                  <a:lnTo>
                    <a:pt x="2342486" y="463983"/>
                  </a:lnTo>
                  <a:lnTo>
                    <a:pt x="2371469" y="497632"/>
                  </a:lnTo>
                  <a:lnTo>
                    <a:pt x="2405283" y="526425"/>
                  </a:lnTo>
                  <a:lnTo>
                    <a:pt x="2443340" y="549801"/>
                  </a:lnTo>
                  <a:lnTo>
                    <a:pt x="2485053" y="567195"/>
                  </a:lnTo>
                  <a:lnTo>
                    <a:pt x="2529834" y="578045"/>
                  </a:lnTo>
                  <a:lnTo>
                    <a:pt x="2577096" y="581787"/>
                  </a:lnTo>
                  <a:lnTo>
                    <a:pt x="2657952" y="573569"/>
                  </a:lnTo>
                  <a:lnTo>
                    <a:pt x="2721433" y="555491"/>
                  </a:lnTo>
                  <a:lnTo>
                    <a:pt x="2762914" y="537413"/>
                  </a:lnTo>
                  <a:lnTo>
                    <a:pt x="2784246" y="520293"/>
                  </a:lnTo>
                  <a:lnTo>
                    <a:pt x="2784010" y="453136"/>
                  </a:lnTo>
                  <a:lnTo>
                    <a:pt x="2585186" y="453136"/>
                  </a:lnTo>
                  <a:lnTo>
                    <a:pt x="2534655" y="444855"/>
                  </a:lnTo>
                  <a:lnTo>
                    <a:pt x="2490689" y="421853"/>
                  </a:lnTo>
                  <a:lnTo>
                    <a:pt x="2455968" y="386887"/>
                  </a:lnTo>
                  <a:lnTo>
                    <a:pt x="2433170" y="342717"/>
                  </a:lnTo>
                  <a:lnTo>
                    <a:pt x="2424976" y="292100"/>
                  </a:lnTo>
                  <a:lnTo>
                    <a:pt x="2430659" y="249089"/>
                  </a:lnTo>
                  <a:lnTo>
                    <a:pt x="2446704" y="210168"/>
                  </a:lnTo>
                  <a:lnTo>
                    <a:pt x="2471605" y="176999"/>
                  </a:lnTo>
                  <a:lnTo>
                    <a:pt x="2503857" y="151248"/>
                  </a:lnTo>
                  <a:lnTo>
                    <a:pt x="2541952" y="134577"/>
                  </a:lnTo>
                  <a:lnTo>
                    <a:pt x="2584386" y="128651"/>
                  </a:lnTo>
                  <a:lnTo>
                    <a:pt x="2748001" y="128651"/>
                  </a:lnTo>
                  <a:lnTo>
                    <a:pt x="2776156" y="98717"/>
                  </a:lnTo>
                  <a:lnTo>
                    <a:pt x="2779654" y="93368"/>
                  </a:lnTo>
                  <a:lnTo>
                    <a:pt x="2780501" y="87490"/>
                  </a:lnTo>
                  <a:lnTo>
                    <a:pt x="2778769" y="81764"/>
                  </a:lnTo>
                  <a:lnTo>
                    <a:pt x="2774530" y="76873"/>
                  </a:lnTo>
                  <a:lnTo>
                    <a:pt x="2730030" y="44848"/>
                  </a:lnTo>
                  <a:lnTo>
                    <a:pt x="2680671" y="20940"/>
                  </a:lnTo>
                  <a:lnTo>
                    <a:pt x="2628884" y="5983"/>
                  </a:lnTo>
                  <a:lnTo>
                    <a:pt x="2577096" y="812"/>
                  </a:lnTo>
                  <a:close/>
                </a:path>
                <a:path w="2784475" h="582930">
                  <a:moveTo>
                    <a:pt x="2776956" y="283210"/>
                  </a:moveTo>
                  <a:lnTo>
                    <a:pt x="2597327" y="283210"/>
                  </a:lnTo>
                  <a:lnTo>
                    <a:pt x="2590850" y="289674"/>
                  </a:lnTo>
                  <a:lnTo>
                    <a:pt x="2590960" y="386887"/>
                  </a:lnTo>
                  <a:lnTo>
                    <a:pt x="2597327" y="393255"/>
                  </a:lnTo>
                  <a:lnTo>
                    <a:pt x="2657208" y="393255"/>
                  </a:lnTo>
                  <a:lnTo>
                    <a:pt x="2657208" y="440182"/>
                  </a:lnTo>
                  <a:lnTo>
                    <a:pt x="2639011" y="446304"/>
                  </a:lnTo>
                  <a:lnTo>
                    <a:pt x="2620892" y="450302"/>
                  </a:lnTo>
                  <a:lnTo>
                    <a:pt x="2602926" y="452478"/>
                  </a:lnTo>
                  <a:lnTo>
                    <a:pt x="2585186" y="453136"/>
                  </a:lnTo>
                  <a:lnTo>
                    <a:pt x="2784010" y="453136"/>
                  </a:lnTo>
                  <a:lnTo>
                    <a:pt x="2783433" y="298577"/>
                  </a:lnTo>
                  <a:lnTo>
                    <a:pt x="2783433" y="290487"/>
                  </a:lnTo>
                  <a:lnTo>
                    <a:pt x="2776956" y="283210"/>
                  </a:lnTo>
                  <a:close/>
                </a:path>
                <a:path w="2784475" h="582930">
                  <a:moveTo>
                    <a:pt x="2748001" y="128651"/>
                  </a:moveTo>
                  <a:lnTo>
                    <a:pt x="2584386" y="128651"/>
                  </a:lnTo>
                  <a:lnTo>
                    <a:pt x="2613351" y="130738"/>
                  </a:lnTo>
                  <a:lnTo>
                    <a:pt x="2640722" y="137455"/>
                  </a:lnTo>
                  <a:lnTo>
                    <a:pt x="2666423" y="149482"/>
                  </a:lnTo>
                  <a:lnTo>
                    <a:pt x="2696857" y="172351"/>
                  </a:lnTo>
                  <a:lnTo>
                    <a:pt x="2705760" y="172351"/>
                  </a:lnTo>
                  <a:lnTo>
                    <a:pt x="2712224" y="166687"/>
                  </a:lnTo>
                  <a:lnTo>
                    <a:pt x="2748001" y="128651"/>
                  </a:lnTo>
                  <a:close/>
                </a:path>
              </a:pathLst>
            </a:custGeom>
            <a:solidFill>
              <a:srgbClr val="009EB4"/>
            </a:solidFill>
          </p:spPr>
          <p:txBody>
            <a:bodyPr wrap="square" lIns="0" tIns="0" rIns="0" bIns="0" rtlCol="0"/>
            <a:lstStyle/>
            <a:p>
              <a:endParaRPr/>
            </a:p>
          </p:txBody>
        </p:sp>
      </p:grpSp>
      <p:grpSp>
        <p:nvGrpSpPr>
          <p:cNvPr id="15" name="object 15" descr="White Raising The Game logo, in blue box.&#10;"/>
          <p:cNvGrpSpPr/>
          <p:nvPr/>
        </p:nvGrpSpPr>
        <p:grpSpPr>
          <a:xfrm>
            <a:off x="7565034" y="3576739"/>
            <a:ext cx="3079750" cy="1598295"/>
            <a:chOff x="7565034" y="3576739"/>
            <a:chExt cx="3079750" cy="1598295"/>
          </a:xfrm>
        </p:grpSpPr>
        <p:sp>
          <p:nvSpPr>
            <p:cNvPr id="16" name="object 16"/>
            <p:cNvSpPr/>
            <p:nvPr/>
          </p:nvSpPr>
          <p:spPr>
            <a:xfrm>
              <a:off x="7565034" y="3576739"/>
              <a:ext cx="3079750" cy="1598295"/>
            </a:xfrm>
            <a:custGeom>
              <a:avLst/>
              <a:gdLst/>
              <a:ahLst/>
              <a:cxnLst/>
              <a:rect l="l" t="t" r="r" b="b"/>
              <a:pathLst>
                <a:path w="3079750" h="1598295">
                  <a:moveTo>
                    <a:pt x="3079191" y="0"/>
                  </a:moveTo>
                  <a:lnTo>
                    <a:pt x="0" y="0"/>
                  </a:lnTo>
                  <a:lnTo>
                    <a:pt x="0" y="1598066"/>
                  </a:lnTo>
                  <a:lnTo>
                    <a:pt x="3079191" y="1598066"/>
                  </a:lnTo>
                  <a:lnTo>
                    <a:pt x="3079191" y="0"/>
                  </a:lnTo>
                  <a:close/>
                </a:path>
              </a:pathLst>
            </a:custGeom>
            <a:solidFill>
              <a:srgbClr val="009EB4"/>
            </a:solidFill>
          </p:spPr>
          <p:txBody>
            <a:bodyPr wrap="square" lIns="0" tIns="0" rIns="0" bIns="0" rtlCol="0"/>
            <a:lstStyle/>
            <a:p>
              <a:endParaRPr/>
            </a:p>
          </p:txBody>
        </p:sp>
        <p:sp>
          <p:nvSpPr>
            <p:cNvPr id="17" name="object 17"/>
            <p:cNvSpPr/>
            <p:nvPr/>
          </p:nvSpPr>
          <p:spPr>
            <a:xfrm>
              <a:off x="7727670" y="3714343"/>
              <a:ext cx="2753995" cy="1323340"/>
            </a:xfrm>
            <a:custGeom>
              <a:avLst/>
              <a:gdLst/>
              <a:ahLst/>
              <a:cxnLst/>
              <a:rect l="l" t="t" r="r" b="b"/>
              <a:pathLst>
                <a:path w="2753995" h="1323339">
                  <a:moveTo>
                    <a:pt x="300850" y="1197140"/>
                  </a:moveTo>
                  <a:lnTo>
                    <a:pt x="297002" y="1193520"/>
                  </a:lnTo>
                  <a:lnTo>
                    <a:pt x="64122" y="1193520"/>
                  </a:lnTo>
                  <a:lnTo>
                    <a:pt x="64122" y="1131544"/>
                  </a:lnTo>
                  <a:lnTo>
                    <a:pt x="60274" y="1128331"/>
                  </a:lnTo>
                  <a:lnTo>
                    <a:pt x="5054" y="1128331"/>
                  </a:lnTo>
                  <a:lnTo>
                    <a:pt x="1193" y="1131544"/>
                  </a:lnTo>
                  <a:lnTo>
                    <a:pt x="1193" y="1319072"/>
                  </a:lnTo>
                  <a:lnTo>
                    <a:pt x="5054" y="1322285"/>
                  </a:lnTo>
                  <a:lnTo>
                    <a:pt x="60274" y="1322285"/>
                  </a:lnTo>
                  <a:lnTo>
                    <a:pt x="64122" y="1319072"/>
                  </a:lnTo>
                  <a:lnTo>
                    <a:pt x="64122" y="1257096"/>
                  </a:lnTo>
                  <a:lnTo>
                    <a:pt x="297002" y="1257096"/>
                  </a:lnTo>
                  <a:lnTo>
                    <a:pt x="300850" y="1253477"/>
                  </a:lnTo>
                  <a:lnTo>
                    <a:pt x="300850" y="1197140"/>
                  </a:lnTo>
                  <a:close/>
                </a:path>
                <a:path w="2753995" h="1323339">
                  <a:moveTo>
                    <a:pt x="300850" y="870394"/>
                  </a:moveTo>
                  <a:lnTo>
                    <a:pt x="297002" y="866775"/>
                  </a:lnTo>
                  <a:lnTo>
                    <a:pt x="5054" y="866775"/>
                  </a:lnTo>
                  <a:lnTo>
                    <a:pt x="1193" y="870394"/>
                  </a:lnTo>
                  <a:lnTo>
                    <a:pt x="1193" y="926731"/>
                  </a:lnTo>
                  <a:lnTo>
                    <a:pt x="5054" y="929957"/>
                  </a:lnTo>
                  <a:lnTo>
                    <a:pt x="117208" y="929957"/>
                  </a:lnTo>
                  <a:lnTo>
                    <a:pt x="117208" y="1045044"/>
                  </a:lnTo>
                  <a:lnTo>
                    <a:pt x="5054" y="1045044"/>
                  </a:lnTo>
                  <a:lnTo>
                    <a:pt x="1193" y="1048258"/>
                  </a:lnTo>
                  <a:lnTo>
                    <a:pt x="1193" y="1104595"/>
                  </a:lnTo>
                  <a:lnTo>
                    <a:pt x="5054" y="1108214"/>
                  </a:lnTo>
                  <a:lnTo>
                    <a:pt x="297002" y="1108214"/>
                  </a:lnTo>
                  <a:lnTo>
                    <a:pt x="300850" y="1104595"/>
                  </a:lnTo>
                  <a:lnTo>
                    <a:pt x="300850" y="1048258"/>
                  </a:lnTo>
                  <a:lnTo>
                    <a:pt x="297002" y="1045044"/>
                  </a:lnTo>
                  <a:lnTo>
                    <a:pt x="180136" y="1045044"/>
                  </a:lnTo>
                  <a:lnTo>
                    <a:pt x="180136" y="929957"/>
                  </a:lnTo>
                  <a:lnTo>
                    <a:pt x="297002" y="929957"/>
                  </a:lnTo>
                  <a:lnTo>
                    <a:pt x="300850" y="926731"/>
                  </a:lnTo>
                  <a:lnTo>
                    <a:pt x="300850" y="870394"/>
                  </a:lnTo>
                  <a:close/>
                </a:path>
                <a:path w="2753995" h="1323339">
                  <a:moveTo>
                    <a:pt x="300850" y="669201"/>
                  </a:moveTo>
                  <a:lnTo>
                    <a:pt x="297002" y="665988"/>
                  </a:lnTo>
                  <a:lnTo>
                    <a:pt x="241782" y="665988"/>
                  </a:lnTo>
                  <a:lnTo>
                    <a:pt x="237921" y="669201"/>
                  </a:lnTo>
                  <a:lnTo>
                    <a:pt x="237921" y="785101"/>
                  </a:lnTo>
                  <a:lnTo>
                    <a:pt x="180136" y="785101"/>
                  </a:lnTo>
                  <a:lnTo>
                    <a:pt x="180136" y="689330"/>
                  </a:lnTo>
                  <a:lnTo>
                    <a:pt x="176707" y="685698"/>
                  </a:lnTo>
                  <a:lnTo>
                    <a:pt x="121056" y="685698"/>
                  </a:lnTo>
                  <a:lnTo>
                    <a:pt x="117208" y="689330"/>
                  </a:lnTo>
                  <a:lnTo>
                    <a:pt x="117208" y="785101"/>
                  </a:lnTo>
                  <a:lnTo>
                    <a:pt x="64122" y="785101"/>
                  </a:lnTo>
                  <a:lnTo>
                    <a:pt x="64122" y="669201"/>
                  </a:lnTo>
                  <a:lnTo>
                    <a:pt x="60274" y="665988"/>
                  </a:lnTo>
                  <a:lnTo>
                    <a:pt x="5054" y="665988"/>
                  </a:lnTo>
                  <a:lnTo>
                    <a:pt x="1193" y="669201"/>
                  </a:lnTo>
                  <a:lnTo>
                    <a:pt x="1193" y="844651"/>
                  </a:lnTo>
                  <a:lnTo>
                    <a:pt x="5054" y="847877"/>
                  </a:lnTo>
                  <a:lnTo>
                    <a:pt x="297002" y="847877"/>
                  </a:lnTo>
                  <a:lnTo>
                    <a:pt x="300850" y="844651"/>
                  </a:lnTo>
                  <a:lnTo>
                    <a:pt x="300850" y="785101"/>
                  </a:lnTo>
                  <a:lnTo>
                    <a:pt x="300850" y="669201"/>
                  </a:lnTo>
                  <a:close/>
                </a:path>
                <a:path w="2753995" h="1323339">
                  <a:moveTo>
                    <a:pt x="428993" y="180886"/>
                  </a:moveTo>
                  <a:lnTo>
                    <a:pt x="422732" y="135013"/>
                  </a:lnTo>
                  <a:lnTo>
                    <a:pt x="405091" y="93738"/>
                  </a:lnTo>
                  <a:lnTo>
                    <a:pt x="377761" y="58724"/>
                  </a:lnTo>
                  <a:lnTo>
                    <a:pt x="342430" y="31661"/>
                  </a:lnTo>
                  <a:lnTo>
                    <a:pt x="304939" y="15951"/>
                  </a:lnTo>
                  <a:lnTo>
                    <a:pt x="304939" y="183286"/>
                  </a:lnTo>
                  <a:lnTo>
                    <a:pt x="300037" y="207479"/>
                  </a:lnTo>
                  <a:lnTo>
                    <a:pt x="286829" y="227914"/>
                  </a:lnTo>
                  <a:lnTo>
                    <a:pt x="267449" y="242036"/>
                  </a:lnTo>
                  <a:lnTo>
                    <a:pt x="244106" y="247307"/>
                  </a:lnTo>
                  <a:lnTo>
                    <a:pt x="125653" y="247307"/>
                  </a:lnTo>
                  <a:lnTo>
                    <a:pt x="125653" y="122453"/>
                  </a:lnTo>
                  <a:lnTo>
                    <a:pt x="244106" y="122453"/>
                  </a:lnTo>
                  <a:lnTo>
                    <a:pt x="267449" y="127241"/>
                  </a:lnTo>
                  <a:lnTo>
                    <a:pt x="286829" y="140271"/>
                  </a:lnTo>
                  <a:lnTo>
                    <a:pt x="300037" y="159600"/>
                  </a:lnTo>
                  <a:lnTo>
                    <a:pt x="304939" y="183286"/>
                  </a:lnTo>
                  <a:lnTo>
                    <a:pt x="304939" y="15951"/>
                  </a:lnTo>
                  <a:lnTo>
                    <a:pt x="300774" y="14198"/>
                  </a:lnTo>
                  <a:lnTo>
                    <a:pt x="254508" y="8001"/>
                  </a:lnTo>
                  <a:lnTo>
                    <a:pt x="6400" y="8001"/>
                  </a:lnTo>
                  <a:lnTo>
                    <a:pt x="0" y="15214"/>
                  </a:lnTo>
                  <a:lnTo>
                    <a:pt x="0" y="561047"/>
                  </a:lnTo>
                  <a:lnTo>
                    <a:pt x="6400" y="568248"/>
                  </a:lnTo>
                  <a:lnTo>
                    <a:pt x="118452" y="568248"/>
                  </a:lnTo>
                  <a:lnTo>
                    <a:pt x="125653" y="561047"/>
                  </a:lnTo>
                  <a:lnTo>
                    <a:pt x="125653" y="348957"/>
                  </a:lnTo>
                  <a:lnTo>
                    <a:pt x="180873" y="348957"/>
                  </a:lnTo>
                  <a:lnTo>
                    <a:pt x="288925" y="564248"/>
                  </a:lnTo>
                  <a:lnTo>
                    <a:pt x="293725" y="568248"/>
                  </a:lnTo>
                  <a:lnTo>
                    <a:pt x="406577" y="568248"/>
                  </a:lnTo>
                  <a:lnTo>
                    <a:pt x="415226" y="566089"/>
                  </a:lnTo>
                  <a:lnTo>
                    <a:pt x="420573" y="560552"/>
                  </a:lnTo>
                  <a:lnTo>
                    <a:pt x="422325" y="553046"/>
                  </a:lnTo>
                  <a:lnTo>
                    <a:pt x="420179" y="545045"/>
                  </a:lnTo>
                  <a:lnTo>
                    <a:pt x="314413" y="348957"/>
                  </a:lnTo>
                  <a:lnTo>
                    <a:pt x="310540" y="341757"/>
                  </a:lnTo>
                  <a:lnTo>
                    <a:pt x="358419" y="315163"/>
                  </a:lnTo>
                  <a:lnTo>
                    <a:pt x="395871" y="278434"/>
                  </a:lnTo>
                  <a:lnTo>
                    <a:pt x="412635" y="247307"/>
                  </a:lnTo>
                  <a:lnTo>
                    <a:pt x="420268" y="233159"/>
                  </a:lnTo>
                  <a:lnTo>
                    <a:pt x="428993" y="180886"/>
                  </a:lnTo>
                  <a:close/>
                </a:path>
                <a:path w="2753995" h="1323339">
                  <a:moveTo>
                    <a:pt x="910653" y="1251813"/>
                  </a:moveTo>
                  <a:lnTo>
                    <a:pt x="910628" y="1241615"/>
                  </a:lnTo>
                  <a:lnTo>
                    <a:pt x="910386" y="1175232"/>
                  </a:lnTo>
                  <a:lnTo>
                    <a:pt x="909739" y="999007"/>
                  </a:lnTo>
                  <a:lnTo>
                    <a:pt x="909739" y="989787"/>
                  </a:lnTo>
                  <a:lnTo>
                    <a:pt x="902360" y="981481"/>
                  </a:lnTo>
                  <a:lnTo>
                    <a:pt x="697534" y="981481"/>
                  </a:lnTo>
                  <a:lnTo>
                    <a:pt x="690156" y="988860"/>
                  </a:lnTo>
                  <a:lnTo>
                    <a:pt x="690156" y="1099578"/>
                  </a:lnTo>
                  <a:lnTo>
                    <a:pt x="697534" y="1106957"/>
                  </a:lnTo>
                  <a:lnTo>
                    <a:pt x="765810" y="1106957"/>
                  </a:lnTo>
                  <a:lnTo>
                    <a:pt x="765810" y="1160475"/>
                  </a:lnTo>
                  <a:lnTo>
                    <a:pt x="745058" y="1167447"/>
                  </a:lnTo>
                  <a:lnTo>
                    <a:pt x="724395" y="1171994"/>
                  </a:lnTo>
                  <a:lnTo>
                    <a:pt x="703910" y="1174483"/>
                  </a:lnTo>
                  <a:lnTo>
                    <a:pt x="683691" y="1175232"/>
                  </a:lnTo>
                  <a:lnTo>
                    <a:pt x="635228" y="1168615"/>
                  </a:lnTo>
                  <a:lnTo>
                    <a:pt x="591629" y="1149972"/>
                  </a:lnTo>
                  <a:lnTo>
                    <a:pt x="554634" y="1121143"/>
                  </a:lnTo>
                  <a:lnTo>
                    <a:pt x="526021" y="1083919"/>
                  </a:lnTo>
                  <a:lnTo>
                    <a:pt x="507555" y="1040142"/>
                  </a:lnTo>
                  <a:lnTo>
                    <a:pt x="501015" y="991628"/>
                  </a:lnTo>
                  <a:lnTo>
                    <a:pt x="507492" y="942581"/>
                  </a:lnTo>
                  <a:lnTo>
                    <a:pt x="525780" y="898194"/>
                  </a:lnTo>
                  <a:lnTo>
                    <a:pt x="554177" y="860374"/>
                  </a:lnTo>
                  <a:lnTo>
                    <a:pt x="590943" y="831011"/>
                  </a:lnTo>
                  <a:lnTo>
                    <a:pt x="634377" y="812012"/>
                  </a:lnTo>
                  <a:lnTo>
                    <a:pt x="682764" y="805256"/>
                  </a:lnTo>
                  <a:lnTo>
                    <a:pt x="715784" y="807631"/>
                  </a:lnTo>
                  <a:lnTo>
                    <a:pt x="747001" y="815289"/>
                  </a:lnTo>
                  <a:lnTo>
                    <a:pt x="776312" y="828992"/>
                  </a:lnTo>
                  <a:lnTo>
                    <a:pt x="803630" y="849541"/>
                  </a:lnTo>
                  <a:lnTo>
                    <a:pt x="809586" y="852639"/>
                  </a:lnTo>
                  <a:lnTo>
                    <a:pt x="816089" y="853579"/>
                  </a:lnTo>
                  <a:lnTo>
                    <a:pt x="822579" y="852258"/>
                  </a:lnTo>
                  <a:lnTo>
                    <a:pt x="828548" y="848626"/>
                  </a:lnTo>
                  <a:lnTo>
                    <a:pt x="869327" y="805256"/>
                  </a:lnTo>
                  <a:lnTo>
                    <a:pt x="901433" y="771118"/>
                  </a:lnTo>
                  <a:lnTo>
                    <a:pt x="859523" y="716280"/>
                  </a:lnTo>
                  <a:lnTo>
                    <a:pt x="815555" y="692162"/>
                  </a:lnTo>
                  <a:lnTo>
                    <a:pt x="769112" y="674331"/>
                  </a:lnTo>
                  <a:lnTo>
                    <a:pt x="721614" y="663270"/>
                  </a:lnTo>
                  <a:lnTo>
                    <a:pt x="674471" y="659485"/>
                  </a:lnTo>
                  <a:lnTo>
                    <a:pt x="625373" y="663054"/>
                  </a:lnTo>
                  <a:lnTo>
                    <a:pt x="578561" y="673455"/>
                  </a:lnTo>
                  <a:lnTo>
                    <a:pt x="534543" y="690168"/>
                  </a:lnTo>
                  <a:lnTo>
                    <a:pt x="493814" y="712711"/>
                  </a:lnTo>
                  <a:lnTo>
                    <a:pt x="456882" y="740575"/>
                  </a:lnTo>
                  <a:lnTo>
                    <a:pt x="424256" y="773264"/>
                  </a:lnTo>
                  <a:lnTo>
                    <a:pt x="396430" y="810285"/>
                  </a:lnTo>
                  <a:lnTo>
                    <a:pt x="373913" y="851128"/>
                  </a:lnTo>
                  <a:lnTo>
                    <a:pt x="357200" y="895299"/>
                  </a:lnTo>
                  <a:lnTo>
                    <a:pt x="346811" y="942289"/>
                  </a:lnTo>
                  <a:lnTo>
                    <a:pt x="343242" y="991628"/>
                  </a:lnTo>
                  <a:lnTo>
                    <a:pt x="346811" y="1040904"/>
                  </a:lnTo>
                  <a:lnTo>
                    <a:pt x="357200" y="1087793"/>
                  </a:lnTo>
                  <a:lnTo>
                    <a:pt x="373913" y="1131785"/>
                  </a:lnTo>
                  <a:lnTo>
                    <a:pt x="396430" y="1172413"/>
                  </a:lnTo>
                  <a:lnTo>
                    <a:pt x="424256" y="1209179"/>
                  </a:lnTo>
                  <a:lnTo>
                    <a:pt x="456882" y="1241615"/>
                  </a:lnTo>
                  <a:lnTo>
                    <a:pt x="493814" y="1269250"/>
                  </a:lnTo>
                  <a:lnTo>
                    <a:pt x="534543" y="1291564"/>
                  </a:lnTo>
                  <a:lnTo>
                    <a:pt x="578561" y="1308112"/>
                  </a:lnTo>
                  <a:lnTo>
                    <a:pt x="625373" y="1318387"/>
                  </a:lnTo>
                  <a:lnTo>
                    <a:pt x="674471" y="1321930"/>
                  </a:lnTo>
                  <a:lnTo>
                    <a:pt x="766660" y="1312557"/>
                  </a:lnTo>
                  <a:lnTo>
                    <a:pt x="839038" y="1291945"/>
                  </a:lnTo>
                  <a:lnTo>
                    <a:pt x="886333" y="1271320"/>
                  </a:lnTo>
                  <a:lnTo>
                    <a:pt x="903274" y="1261960"/>
                  </a:lnTo>
                  <a:lnTo>
                    <a:pt x="906970" y="1259192"/>
                  </a:lnTo>
                  <a:lnTo>
                    <a:pt x="910653" y="1251813"/>
                  </a:lnTo>
                  <a:close/>
                </a:path>
                <a:path w="2753995" h="1323339">
                  <a:moveTo>
                    <a:pt x="977074" y="555091"/>
                  </a:moveTo>
                  <a:lnTo>
                    <a:pt x="975487" y="547446"/>
                  </a:lnTo>
                  <a:lnTo>
                    <a:pt x="946442" y="485013"/>
                  </a:lnTo>
                  <a:lnTo>
                    <a:pt x="895832" y="376174"/>
                  </a:lnTo>
                  <a:lnTo>
                    <a:pt x="834402" y="244106"/>
                  </a:lnTo>
                  <a:lnTo>
                    <a:pt x="768197" y="101739"/>
                  </a:lnTo>
                  <a:lnTo>
                    <a:pt x="768197" y="376174"/>
                  </a:lnTo>
                  <a:lnTo>
                    <a:pt x="646544" y="376174"/>
                  </a:lnTo>
                  <a:lnTo>
                    <a:pt x="706564" y="244106"/>
                  </a:lnTo>
                  <a:lnTo>
                    <a:pt x="707364" y="244106"/>
                  </a:lnTo>
                  <a:lnTo>
                    <a:pt x="768197" y="376174"/>
                  </a:lnTo>
                  <a:lnTo>
                    <a:pt x="768197" y="101739"/>
                  </a:lnTo>
                  <a:lnTo>
                    <a:pt x="724979" y="8801"/>
                  </a:lnTo>
                  <a:lnTo>
                    <a:pt x="722579" y="4000"/>
                  </a:lnTo>
                  <a:lnTo>
                    <a:pt x="716978" y="0"/>
                  </a:lnTo>
                  <a:lnTo>
                    <a:pt x="697763" y="0"/>
                  </a:lnTo>
                  <a:lnTo>
                    <a:pt x="692162" y="4000"/>
                  </a:lnTo>
                  <a:lnTo>
                    <a:pt x="689762" y="8801"/>
                  </a:lnTo>
                  <a:lnTo>
                    <a:pt x="439254" y="547446"/>
                  </a:lnTo>
                  <a:lnTo>
                    <a:pt x="437654" y="555091"/>
                  </a:lnTo>
                  <a:lnTo>
                    <a:pt x="439750" y="561759"/>
                  </a:lnTo>
                  <a:lnTo>
                    <a:pt x="444982" y="566470"/>
                  </a:lnTo>
                  <a:lnTo>
                    <a:pt x="452856" y="568248"/>
                  </a:lnTo>
                  <a:lnTo>
                    <a:pt x="540893" y="568248"/>
                  </a:lnTo>
                  <a:lnTo>
                    <a:pt x="598525" y="485013"/>
                  </a:lnTo>
                  <a:lnTo>
                    <a:pt x="816216" y="485013"/>
                  </a:lnTo>
                  <a:lnTo>
                    <a:pt x="845032" y="548246"/>
                  </a:lnTo>
                  <a:lnTo>
                    <a:pt x="873036" y="568248"/>
                  </a:lnTo>
                  <a:lnTo>
                    <a:pt x="961885" y="568248"/>
                  </a:lnTo>
                  <a:lnTo>
                    <a:pt x="969746" y="566470"/>
                  </a:lnTo>
                  <a:lnTo>
                    <a:pt x="974979" y="561759"/>
                  </a:lnTo>
                  <a:lnTo>
                    <a:pt x="977074" y="555091"/>
                  </a:lnTo>
                  <a:close/>
                </a:path>
                <a:path w="2753995" h="1323339">
                  <a:moveTo>
                    <a:pt x="1126604" y="15214"/>
                  </a:moveTo>
                  <a:lnTo>
                    <a:pt x="1119403" y="8001"/>
                  </a:lnTo>
                  <a:lnTo>
                    <a:pt x="1007351" y="8001"/>
                  </a:lnTo>
                  <a:lnTo>
                    <a:pt x="1000150" y="15214"/>
                  </a:lnTo>
                  <a:lnTo>
                    <a:pt x="1000150" y="561047"/>
                  </a:lnTo>
                  <a:lnTo>
                    <a:pt x="1007351" y="568248"/>
                  </a:lnTo>
                  <a:lnTo>
                    <a:pt x="1119403" y="568248"/>
                  </a:lnTo>
                  <a:lnTo>
                    <a:pt x="1126604" y="561047"/>
                  </a:lnTo>
                  <a:lnTo>
                    <a:pt x="1126604" y="15214"/>
                  </a:lnTo>
                  <a:close/>
                </a:path>
                <a:path w="2753995" h="1323339">
                  <a:moveTo>
                    <a:pt x="1539989" y="1298689"/>
                  </a:moveTo>
                  <a:lnTo>
                    <a:pt x="1538198" y="1290015"/>
                  </a:lnTo>
                  <a:lnTo>
                    <a:pt x="1255217" y="679297"/>
                  </a:lnTo>
                  <a:lnTo>
                    <a:pt x="1252499" y="673849"/>
                  </a:lnTo>
                  <a:lnTo>
                    <a:pt x="1246174" y="669315"/>
                  </a:lnTo>
                  <a:lnTo>
                    <a:pt x="1224483" y="669315"/>
                  </a:lnTo>
                  <a:lnTo>
                    <a:pt x="1218158" y="673849"/>
                  </a:lnTo>
                  <a:lnTo>
                    <a:pt x="1215428" y="679297"/>
                  </a:lnTo>
                  <a:lnTo>
                    <a:pt x="932459" y="1290015"/>
                  </a:lnTo>
                  <a:lnTo>
                    <a:pt x="930668" y="1298689"/>
                  </a:lnTo>
                  <a:lnTo>
                    <a:pt x="933018" y="1306245"/>
                  </a:lnTo>
                  <a:lnTo>
                    <a:pt x="938936" y="1311592"/>
                  </a:lnTo>
                  <a:lnTo>
                    <a:pt x="947826" y="1313611"/>
                  </a:lnTo>
                  <a:lnTo>
                    <a:pt x="1047267" y="1313611"/>
                  </a:lnTo>
                  <a:lnTo>
                    <a:pt x="1079817" y="1291831"/>
                  </a:lnTo>
                  <a:lnTo>
                    <a:pt x="1112367" y="1219238"/>
                  </a:lnTo>
                  <a:lnTo>
                    <a:pt x="1207528" y="1219238"/>
                  </a:lnTo>
                  <a:lnTo>
                    <a:pt x="1207325" y="1095819"/>
                  </a:lnTo>
                  <a:lnTo>
                    <a:pt x="1166609" y="1095819"/>
                  </a:lnTo>
                  <a:lnTo>
                    <a:pt x="1234427" y="946086"/>
                  </a:lnTo>
                  <a:lnTo>
                    <a:pt x="1235329" y="946086"/>
                  </a:lnTo>
                  <a:lnTo>
                    <a:pt x="1304048" y="1095819"/>
                  </a:lnTo>
                  <a:lnTo>
                    <a:pt x="1262811" y="1095819"/>
                  </a:lnTo>
                  <a:lnTo>
                    <a:pt x="1262748" y="1219238"/>
                  </a:lnTo>
                  <a:lnTo>
                    <a:pt x="1358290" y="1219238"/>
                  </a:lnTo>
                  <a:lnTo>
                    <a:pt x="1390840" y="1290929"/>
                  </a:lnTo>
                  <a:lnTo>
                    <a:pt x="1396923" y="1301750"/>
                  </a:lnTo>
                  <a:lnTo>
                    <a:pt x="1403604" y="1308747"/>
                  </a:lnTo>
                  <a:lnTo>
                    <a:pt x="1411808" y="1312494"/>
                  </a:lnTo>
                  <a:lnTo>
                    <a:pt x="1422476" y="1313611"/>
                  </a:lnTo>
                  <a:lnTo>
                    <a:pt x="1522831" y="1313611"/>
                  </a:lnTo>
                  <a:lnTo>
                    <a:pt x="1531721" y="1311592"/>
                  </a:lnTo>
                  <a:lnTo>
                    <a:pt x="1537639" y="1306245"/>
                  </a:lnTo>
                  <a:lnTo>
                    <a:pt x="1539989" y="1298689"/>
                  </a:lnTo>
                  <a:close/>
                </a:path>
                <a:path w="2753995" h="1323339">
                  <a:moveTo>
                    <a:pt x="1540230" y="410578"/>
                  </a:moveTo>
                  <a:lnTo>
                    <a:pt x="1532585" y="360997"/>
                  </a:lnTo>
                  <a:lnTo>
                    <a:pt x="1512189" y="320421"/>
                  </a:lnTo>
                  <a:lnTo>
                    <a:pt x="1482801" y="287832"/>
                  </a:lnTo>
                  <a:lnTo>
                    <a:pt x="1448219" y="262267"/>
                  </a:lnTo>
                  <a:lnTo>
                    <a:pt x="1412201" y="242684"/>
                  </a:lnTo>
                  <a:lnTo>
                    <a:pt x="1378559" y="228104"/>
                  </a:lnTo>
                  <a:lnTo>
                    <a:pt x="1338249" y="209334"/>
                  </a:lnTo>
                  <a:lnTo>
                    <a:pt x="1311224" y="190792"/>
                  </a:lnTo>
                  <a:lnTo>
                    <a:pt x="1296060" y="171500"/>
                  </a:lnTo>
                  <a:lnTo>
                    <a:pt x="1291323" y="150469"/>
                  </a:lnTo>
                  <a:lnTo>
                    <a:pt x="1295146" y="134975"/>
                  </a:lnTo>
                  <a:lnTo>
                    <a:pt x="1305725" y="121958"/>
                  </a:lnTo>
                  <a:lnTo>
                    <a:pt x="1321701" y="112991"/>
                  </a:lnTo>
                  <a:lnTo>
                    <a:pt x="1341742" y="109651"/>
                  </a:lnTo>
                  <a:lnTo>
                    <a:pt x="1379207" y="116598"/>
                  </a:lnTo>
                  <a:lnTo>
                    <a:pt x="1414576" y="132168"/>
                  </a:lnTo>
                  <a:lnTo>
                    <a:pt x="1442135" y="148488"/>
                  </a:lnTo>
                  <a:lnTo>
                    <a:pt x="1456194" y="157670"/>
                  </a:lnTo>
                  <a:lnTo>
                    <a:pt x="1462697" y="159651"/>
                  </a:lnTo>
                  <a:lnTo>
                    <a:pt x="1470393" y="157873"/>
                  </a:lnTo>
                  <a:lnTo>
                    <a:pt x="1477797" y="153403"/>
                  </a:lnTo>
                  <a:lnTo>
                    <a:pt x="1483410" y="147269"/>
                  </a:lnTo>
                  <a:lnTo>
                    <a:pt x="1508315" y="109651"/>
                  </a:lnTo>
                  <a:lnTo>
                    <a:pt x="1524228" y="85636"/>
                  </a:lnTo>
                  <a:lnTo>
                    <a:pt x="1526171" y="80060"/>
                  </a:lnTo>
                  <a:lnTo>
                    <a:pt x="1526628" y="72834"/>
                  </a:lnTo>
                  <a:lnTo>
                    <a:pt x="1524673" y="65620"/>
                  </a:lnTo>
                  <a:lnTo>
                    <a:pt x="1455991" y="23418"/>
                  </a:lnTo>
                  <a:lnTo>
                    <a:pt x="1406652" y="6908"/>
                  </a:lnTo>
                  <a:lnTo>
                    <a:pt x="1348155" y="0"/>
                  </a:lnTo>
                  <a:lnTo>
                    <a:pt x="1291653" y="6299"/>
                  </a:lnTo>
                  <a:lnTo>
                    <a:pt x="1245425" y="23685"/>
                  </a:lnTo>
                  <a:lnTo>
                    <a:pt x="1209484" y="49923"/>
                  </a:lnTo>
                  <a:lnTo>
                    <a:pt x="1183805" y="82765"/>
                  </a:lnTo>
                  <a:lnTo>
                    <a:pt x="1168400" y="119964"/>
                  </a:lnTo>
                  <a:lnTo>
                    <a:pt x="1163447" y="157873"/>
                  </a:lnTo>
                  <a:lnTo>
                    <a:pt x="1163332" y="159651"/>
                  </a:lnTo>
                  <a:lnTo>
                    <a:pt x="1172806" y="211937"/>
                  </a:lnTo>
                  <a:lnTo>
                    <a:pt x="1198092" y="255193"/>
                  </a:lnTo>
                  <a:lnTo>
                    <a:pt x="1234147" y="289801"/>
                  </a:lnTo>
                  <a:lnTo>
                    <a:pt x="1275956" y="316534"/>
                  </a:lnTo>
                  <a:lnTo>
                    <a:pt x="1318539" y="336156"/>
                  </a:lnTo>
                  <a:lnTo>
                    <a:pt x="1354366" y="353174"/>
                  </a:lnTo>
                  <a:lnTo>
                    <a:pt x="1380159" y="372071"/>
                  </a:lnTo>
                  <a:lnTo>
                    <a:pt x="1395742" y="393217"/>
                  </a:lnTo>
                  <a:lnTo>
                    <a:pt x="1400975" y="416991"/>
                  </a:lnTo>
                  <a:lnTo>
                    <a:pt x="1396834" y="436321"/>
                  </a:lnTo>
                  <a:lnTo>
                    <a:pt x="1385354" y="451510"/>
                  </a:lnTo>
                  <a:lnTo>
                    <a:pt x="1367878" y="461454"/>
                  </a:lnTo>
                  <a:lnTo>
                    <a:pt x="1345742" y="465010"/>
                  </a:lnTo>
                  <a:lnTo>
                    <a:pt x="1306144" y="458368"/>
                  </a:lnTo>
                  <a:lnTo>
                    <a:pt x="1270304" y="443611"/>
                  </a:lnTo>
                  <a:lnTo>
                    <a:pt x="1243774" y="428548"/>
                  </a:lnTo>
                  <a:lnTo>
                    <a:pt x="1232103" y="420992"/>
                  </a:lnTo>
                  <a:lnTo>
                    <a:pt x="1226375" y="418592"/>
                  </a:lnTo>
                  <a:lnTo>
                    <a:pt x="1167269" y="492213"/>
                  </a:lnTo>
                  <a:lnTo>
                    <a:pt x="1163866" y="504634"/>
                  </a:lnTo>
                  <a:lnTo>
                    <a:pt x="1166368" y="509333"/>
                  </a:lnTo>
                  <a:lnTo>
                    <a:pt x="1229194" y="552348"/>
                  </a:lnTo>
                  <a:lnTo>
                    <a:pt x="1281899" y="569226"/>
                  </a:lnTo>
                  <a:lnTo>
                    <a:pt x="1351356" y="576262"/>
                  </a:lnTo>
                  <a:lnTo>
                    <a:pt x="1406182" y="569722"/>
                  </a:lnTo>
                  <a:lnTo>
                    <a:pt x="1452600" y="551637"/>
                  </a:lnTo>
                  <a:lnTo>
                    <a:pt x="1489900" y="524344"/>
                  </a:lnTo>
                  <a:lnTo>
                    <a:pt x="1517396" y="490181"/>
                  </a:lnTo>
                  <a:lnTo>
                    <a:pt x="1534401" y="451485"/>
                  </a:lnTo>
                  <a:lnTo>
                    <a:pt x="1540230" y="410578"/>
                  </a:lnTo>
                  <a:close/>
                </a:path>
                <a:path w="2753995" h="1323339">
                  <a:moveTo>
                    <a:pt x="1699348" y="15214"/>
                  </a:moveTo>
                  <a:lnTo>
                    <a:pt x="1692148" y="8001"/>
                  </a:lnTo>
                  <a:lnTo>
                    <a:pt x="1580095" y="8001"/>
                  </a:lnTo>
                  <a:lnTo>
                    <a:pt x="1572895" y="15214"/>
                  </a:lnTo>
                  <a:lnTo>
                    <a:pt x="1572895" y="561047"/>
                  </a:lnTo>
                  <a:lnTo>
                    <a:pt x="1580095" y="568248"/>
                  </a:lnTo>
                  <a:lnTo>
                    <a:pt x="1692148" y="568248"/>
                  </a:lnTo>
                  <a:lnTo>
                    <a:pt x="1699348" y="561047"/>
                  </a:lnTo>
                  <a:lnTo>
                    <a:pt x="1699348" y="15214"/>
                  </a:lnTo>
                  <a:close/>
                </a:path>
                <a:path w="2753995" h="1323339">
                  <a:moveTo>
                    <a:pt x="2229040" y="15214"/>
                  </a:moveTo>
                  <a:lnTo>
                    <a:pt x="2221827" y="8001"/>
                  </a:lnTo>
                  <a:lnTo>
                    <a:pt x="2108987" y="8001"/>
                  </a:lnTo>
                  <a:lnTo>
                    <a:pt x="2102573" y="15214"/>
                  </a:lnTo>
                  <a:lnTo>
                    <a:pt x="2102573" y="307340"/>
                  </a:lnTo>
                  <a:lnTo>
                    <a:pt x="2101773" y="307340"/>
                  </a:lnTo>
                  <a:lnTo>
                    <a:pt x="2046884" y="254520"/>
                  </a:lnTo>
                  <a:lnTo>
                    <a:pt x="1782445" y="0"/>
                  </a:lnTo>
                  <a:lnTo>
                    <a:pt x="1754428" y="0"/>
                  </a:lnTo>
                  <a:lnTo>
                    <a:pt x="1747227" y="6400"/>
                  </a:lnTo>
                  <a:lnTo>
                    <a:pt x="1748028" y="553046"/>
                  </a:lnTo>
                  <a:lnTo>
                    <a:pt x="1748028" y="561047"/>
                  </a:lnTo>
                  <a:lnTo>
                    <a:pt x="1755228" y="568248"/>
                  </a:lnTo>
                  <a:lnTo>
                    <a:pt x="1867281" y="568248"/>
                  </a:lnTo>
                  <a:lnTo>
                    <a:pt x="1873681" y="561047"/>
                  </a:lnTo>
                  <a:lnTo>
                    <a:pt x="1873681" y="254520"/>
                  </a:lnTo>
                  <a:lnTo>
                    <a:pt x="1874481" y="254520"/>
                  </a:lnTo>
                  <a:lnTo>
                    <a:pt x="2192223" y="573862"/>
                  </a:lnTo>
                  <a:lnTo>
                    <a:pt x="2198624" y="576262"/>
                  </a:lnTo>
                  <a:lnTo>
                    <a:pt x="2221827" y="576262"/>
                  </a:lnTo>
                  <a:lnTo>
                    <a:pt x="2229040" y="569849"/>
                  </a:lnTo>
                  <a:lnTo>
                    <a:pt x="2229040" y="307340"/>
                  </a:lnTo>
                  <a:lnTo>
                    <a:pt x="2229040" y="15214"/>
                  </a:lnTo>
                  <a:close/>
                </a:path>
                <a:path w="2753995" h="1323339">
                  <a:moveTo>
                    <a:pt x="2297176" y="1293329"/>
                  </a:moveTo>
                  <a:lnTo>
                    <a:pt x="2250160" y="1013777"/>
                  </a:lnTo>
                  <a:lnTo>
                    <a:pt x="2192921" y="673315"/>
                  </a:lnTo>
                  <a:lnTo>
                    <a:pt x="2191994" y="665022"/>
                  </a:lnTo>
                  <a:lnTo>
                    <a:pt x="2183701" y="658558"/>
                  </a:lnTo>
                  <a:lnTo>
                    <a:pt x="2156942" y="658558"/>
                  </a:lnTo>
                  <a:lnTo>
                    <a:pt x="2148636" y="662254"/>
                  </a:lnTo>
                  <a:lnTo>
                    <a:pt x="2145868" y="667791"/>
                  </a:lnTo>
                  <a:lnTo>
                    <a:pt x="1931822" y="1066355"/>
                  </a:lnTo>
                  <a:lnTo>
                    <a:pt x="1929980" y="1066355"/>
                  </a:lnTo>
                  <a:lnTo>
                    <a:pt x="1901736" y="1013777"/>
                  </a:lnTo>
                  <a:lnTo>
                    <a:pt x="1715922" y="667791"/>
                  </a:lnTo>
                  <a:lnTo>
                    <a:pt x="1713153" y="662254"/>
                  </a:lnTo>
                  <a:lnTo>
                    <a:pt x="1704848" y="658558"/>
                  </a:lnTo>
                  <a:lnTo>
                    <a:pt x="1678101" y="658558"/>
                  </a:lnTo>
                  <a:lnTo>
                    <a:pt x="1669796" y="665022"/>
                  </a:lnTo>
                  <a:lnTo>
                    <a:pt x="1668868" y="673315"/>
                  </a:lnTo>
                  <a:lnTo>
                    <a:pt x="1564614" y="1293329"/>
                  </a:lnTo>
                  <a:lnTo>
                    <a:pt x="1565008" y="1301559"/>
                  </a:lnTo>
                  <a:lnTo>
                    <a:pt x="1568526" y="1307973"/>
                  </a:lnTo>
                  <a:lnTo>
                    <a:pt x="1574469" y="1312138"/>
                  </a:lnTo>
                  <a:lnTo>
                    <a:pt x="1582140" y="1313624"/>
                  </a:lnTo>
                  <a:lnTo>
                    <a:pt x="1700237" y="1313624"/>
                  </a:lnTo>
                  <a:lnTo>
                    <a:pt x="1707616" y="1306245"/>
                  </a:lnTo>
                  <a:lnTo>
                    <a:pt x="1708543" y="1298867"/>
                  </a:lnTo>
                  <a:lnTo>
                    <a:pt x="1749145" y="1013777"/>
                  </a:lnTo>
                  <a:lnTo>
                    <a:pt x="1750987" y="1013777"/>
                  </a:lnTo>
                  <a:lnTo>
                    <a:pt x="1906905" y="1312697"/>
                  </a:lnTo>
                  <a:lnTo>
                    <a:pt x="1909673" y="1318234"/>
                  </a:lnTo>
                  <a:lnTo>
                    <a:pt x="1917052" y="1322857"/>
                  </a:lnTo>
                  <a:lnTo>
                    <a:pt x="1943811" y="1322857"/>
                  </a:lnTo>
                  <a:lnTo>
                    <a:pt x="1952117" y="1318234"/>
                  </a:lnTo>
                  <a:lnTo>
                    <a:pt x="1954885" y="1312697"/>
                  </a:lnTo>
                  <a:lnTo>
                    <a:pt x="2082622" y="1066355"/>
                  </a:lnTo>
                  <a:lnTo>
                    <a:pt x="2109889" y="1013777"/>
                  </a:lnTo>
                  <a:lnTo>
                    <a:pt x="2111730" y="1013777"/>
                  </a:lnTo>
                  <a:lnTo>
                    <a:pt x="2153247" y="1298867"/>
                  </a:lnTo>
                  <a:lnTo>
                    <a:pt x="2154174" y="1306245"/>
                  </a:lnTo>
                  <a:lnTo>
                    <a:pt x="2162479" y="1313624"/>
                  </a:lnTo>
                  <a:lnTo>
                    <a:pt x="2279650" y="1313624"/>
                  </a:lnTo>
                  <a:lnTo>
                    <a:pt x="2287320" y="1312138"/>
                  </a:lnTo>
                  <a:lnTo>
                    <a:pt x="2293251" y="1307973"/>
                  </a:lnTo>
                  <a:lnTo>
                    <a:pt x="2296769" y="1301559"/>
                  </a:lnTo>
                  <a:lnTo>
                    <a:pt x="2297176" y="1293329"/>
                  </a:lnTo>
                  <a:close/>
                </a:path>
                <a:path w="2753995" h="1323339">
                  <a:moveTo>
                    <a:pt x="2747099" y="676084"/>
                  </a:moveTo>
                  <a:lnTo>
                    <a:pt x="2739720" y="667791"/>
                  </a:lnTo>
                  <a:lnTo>
                    <a:pt x="2337447" y="667791"/>
                  </a:lnTo>
                  <a:lnTo>
                    <a:pt x="2330069" y="676084"/>
                  </a:lnTo>
                  <a:lnTo>
                    <a:pt x="2330069" y="1305318"/>
                  </a:lnTo>
                  <a:lnTo>
                    <a:pt x="2337447" y="1313624"/>
                  </a:lnTo>
                  <a:lnTo>
                    <a:pt x="2739720" y="1313624"/>
                  </a:lnTo>
                  <a:lnTo>
                    <a:pt x="2747099" y="1305318"/>
                  </a:lnTo>
                  <a:lnTo>
                    <a:pt x="2747099" y="1186307"/>
                  </a:lnTo>
                  <a:lnTo>
                    <a:pt x="2739720" y="1178001"/>
                  </a:lnTo>
                  <a:lnTo>
                    <a:pt x="2473998" y="1178001"/>
                  </a:lnTo>
                  <a:lnTo>
                    <a:pt x="2473998" y="1053439"/>
                  </a:lnTo>
                  <a:lnTo>
                    <a:pt x="2693593" y="1053439"/>
                  </a:lnTo>
                  <a:lnTo>
                    <a:pt x="2701887" y="1046060"/>
                  </a:lnTo>
                  <a:lnTo>
                    <a:pt x="2701887" y="926122"/>
                  </a:lnTo>
                  <a:lnTo>
                    <a:pt x="2693593" y="917816"/>
                  </a:lnTo>
                  <a:lnTo>
                    <a:pt x="2473998" y="917816"/>
                  </a:lnTo>
                  <a:lnTo>
                    <a:pt x="2473998" y="803414"/>
                  </a:lnTo>
                  <a:lnTo>
                    <a:pt x="2739720" y="803414"/>
                  </a:lnTo>
                  <a:lnTo>
                    <a:pt x="2747099" y="795108"/>
                  </a:lnTo>
                  <a:lnTo>
                    <a:pt x="2747099" y="676084"/>
                  </a:lnTo>
                  <a:close/>
                </a:path>
                <a:path w="2753995" h="1323339">
                  <a:moveTo>
                    <a:pt x="2753918" y="514629"/>
                  </a:moveTo>
                  <a:lnTo>
                    <a:pt x="2753677" y="448195"/>
                  </a:lnTo>
                  <a:lnTo>
                    <a:pt x="2753118" y="295338"/>
                  </a:lnTo>
                  <a:lnTo>
                    <a:pt x="2753118" y="287324"/>
                  </a:lnTo>
                  <a:lnTo>
                    <a:pt x="2746718" y="280123"/>
                  </a:lnTo>
                  <a:lnTo>
                    <a:pt x="2569045" y="280123"/>
                  </a:lnTo>
                  <a:lnTo>
                    <a:pt x="2562644" y="286524"/>
                  </a:lnTo>
                  <a:lnTo>
                    <a:pt x="2562745" y="382689"/>
                  </a:lnTo>
                  <a:lnTo>
                    <a:pt x="2569045" y="388975"/>
                  </a:lnTo>
                  <a:lnTo>
                    <a:pt x="2628265" y="388975"/>
                  </a:lnTo>
                  <a:lnTo>
                    <a:pt x="2628265" y="435394"/>
                  </a:lnTo>
                  <a:lnTo>
                    <a:pt x="2610269" y="441452"/>
                  </a:lnTo>
                  <a:lnTo>
                    <a:pt x="2592349" y="445401"/>
                  </a:lnTo>
                  <a:lnTo>
                    <a:pt x="2574569" y="447548"/>
                  </a:lnTo>
                  <a:lnTo>
                    <a:pt x="2557030" y="448195"/>
                  </a:lnTo>
                  <a:lnTo>
                    <a:pt x="2507043" y="440016"/>
                  </a:lnTo>
                  <a:lnTo>
                    <a:pt x="2463558" y="417271"/>
                  </a:lnTo>
                  <a:lnTo>
                    <a:pt x="2429205" y="382689"/>
                  </a:lnTo>
                  <a:lnTo>
                    <a:pt x="2406662" y="339001"/>
                  </a:lnTo>
                  <a:lnTo>
                    <a:pt x="2398560" y="288925"/>
                  </a:lnTo>
                  <a:lnTo>
                    <a:pt x="2406573" y="238315"/>
                  </a:lnTo>
                  <a:lnTo>
                    <a:pt x="2428925" y="193992"/>
                  </a:lnTo>
                  <a:lnTo>
                    <a:pt x="2463038" y="158813"/>
                  </a:lnTo>
                  <a:lnTo>
                    <a:pt x="2506332" y="135623"/>
                  </a:lnTo>
                  <a:lnTo>
                    <a:pt x="2556230" y="127254"/>
                  </a:lnTo>
                  <a:lnTo>
                    <a:pt x="2584869" y="129324"/>
                  </a:lnTo>
                  <a:lnTo>
                    <a:pt x="2611945" y="135966"/>
                  </a:lnTo>
                  <a:lnTo>
                    <a:pt x="2637371" y="147866"/>
                  </a:lnTo>
                  <a:lnTo>
                    <a:pt x="2667482" y="170484"/>
                  </a:lnTo>
                  <a:lnTo>
                    <a:pt x="2676283" y="170484"/>
                  </a:lnTo>
                  <a:lnTo>
                    <a:pt x="2682684" y="164871"/>
                  </a:lnTo>
                  <a:lnTo>
                    <a:pt x="2718066" y="127254"/>
                  </a:lnTo>
                  <a:lnTo>
                    <a:pt x="2745917" y="97650"/>
                  </a:lnTo>
                  <a:lnTo>
                    <a:pt x="2700299" y="44361"/>
                  </a:lnTo>
                  <a:lnTo>
                    <a:pt x="2651468" y="20713"/>
                  </a:lnTo>
                  <a:lnTo>
                    <a:pt x="2600248" y="5918"/>
                  </a:lnTo>
                  <a:lnTo>
                    <a:pt x="2549029" y="800"/>
                  </a:lnTo>
                  <a:lnTo>
                    <a:pt x="2502281" y="4546"/>
                  </a:lnTo>
                  <a:lnTo>
                    <a:pt x="2457983" y="15405"/>
                  </a:lnTo>
                  <a:lnTo>
                    <a:pt x="2416721" y="32791"/>
                  </a:lnTo>
                  <a:lnTo>
                    <a:pt x="2379078" y="56121"/>
                  </a:lnTo>
                  <a:lnTo>
                    <a:pt x="2345639" y="84836"/>
                  </a:lnTo>
                  <a:lnTo>
                    <a:pt x="2316962" y="118364"/>
                  </a:lnTo>
                  <a:lnTo>
                    <a:pt x="2293658" y="156108"/>
                  </a:lnTo>
                  <a:lnTo>
                    <a:pt x="2276284" y="197497"/>
                  </a:lnTo>
                  <a:lnTo>
                    <a:pt x="2265438" y="241960"/>
                  </a:lnTo>
                  <a:lnTo>
                    <a:pt x="2261705" y="288925"/>
                  </a:lnTo>
                  <a:lnTo>
                    <a:pt x="2265438" y="335851"/>
                  </a:lnTo>
                  <a:lnTo>
                    <a:pt x="2276284" y="380199"/>
                  </a:lnTo>
                  <a:lnTo>
                    <a:pt x="2293658" y="421411"/>
                  </a:lnTo>
                  <a:lnTo>
                    <a:pt x="2316962" y="458939"/>
                  </a:lnTo>
                  <a:lnTo>
                    <a:pt x="2345639" y="492226"/>
                  </a:lnTo>
                  <a:lnTo>
                    <a:pt x="2379078" y="520712"/>
                  </a:lnTo>
                  <a:lnTo>
                    <a:pt x="2416721" y="543826"/>
                  </a:lnTo>
                  <a:lnTo>
                    <a:pt x="2457983" y="561035"/>
                  </a:lnTo>
                  <a:lnTo>
                    <a:pt x="2502281" y="571766"/>
                  </a:lnTo>
                  <a:lnTo>
                    <a:pt x="2549029" y="575462"/>
                  </a:lnTo>
                  <a:lnTo>
                    <a:pt x="2629001" y="567334"/>
                  </a:lnTo>
                  <a:lnTo>
                    <a:pt x="2691790" y="549452"/>
                  </a:lnTo>
                  <a:lnTo>
                    <a:pt x="2732824" y="531571"/>
                  </a:lnTo>
                  <a:lnTo>
                    <a:pt x="2747518" y="523430"/>
                  </a:lnTo>
                  <a:lnTo>
                    <a:pt x="2750718" y="521030"/>
                  </a:lnTo>
                  <a:lnTo>
                    <a:pt x="2753918" y="514629"/>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1890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FBCCCB"/>
          </a:solidFill>
        </p:spPr>
        <p:txBody>
          <a:bodyPr wrap="square" lIns="0" tIns="0" rIns="0" bIns="0" rtlCol="0"/>
          <a:lstStyle/>
          <a:p>
            <a:endParaRPr/>
          </a:p>
        </p:txBody>
      </p:sp>
      <p:sp>
        <p:nvSpPr>
          <p:cNvPr id="3" name="object 3"/>
          <p:cNvSpPr txBox="1">
            <a:spLocks noGrp="1"/>
          </p:cNvSpPr>
          <p:nvPr>
            <p:ph type="title"/>
          </p:nvPr>
        </p:nvSpPr>
        <p:spPr>
          <a:xfrm>
            <a:off x="3034814" y="599297"/>
            <a:ext cx="5445760" cy="619760"/>
          </a:xfrm>
          <a:prstGeom prst="rect">
            <a:avLst/>
          </a:prstGeom>
        </p:spPr>
        <p:txBody>
          <a:bodyPr vert="horz" wrap="square" lIns="0" tIns="12700" rIns="0" bIns="0" rtlCol="0">
            <a:spAutoFit/>
          </a:bodyPr>
          <a:lstStyle/>
          <a:p>
            <a:pPr marL="12700">
              <a:lnSpc>
                <a:spcPct val="100000"/>
              </a:lnSpc>
              <a:spcBef>
                <a:spcPts val="100"/>
              </a:spcBef>
            </a:pPr>
            <a:r>
              <a:rPr b="0" spc="-10" dirty="0">
                <a:latin typeface="AvenirNext-Medium"/>
                <a:cs typeface="AvenirNext-Medium"/>
              </a:rPr>
              <a:t>HOW</a:t>
            </a:r>
            <a:r>
              <a:rPr b="0" spc="-220" dirty="0">
                <a:latin typeface="AvenirNext-Medium"/>
                <a:cs typeface="AvenirNext-Medium"/>
              </a:rPr>
              <a:t> </a:t>
            </a:r>
            <a:r>
              <a:rPr b="0" spc="-20" dirty="0">
                <a:latin typeface="AvenirNext-Medium"/>
                <a:cs typeface="AvenirNext-Medium"/>
              </a:rPr>
              <a:t>WILL</a:t>
            </a:r>
            <a:r>
              <a:rPr b="0" spc="-215" dirty="0">
                <a:latin typeface="AvenirNext-Medium"/>
                <a:cs typeface="AvenirNext-Medium"/>
              </a:rPr>
              <a:t> </a:t>
            </a:r>
            <a:r>
              <a:rPr b="0" dirty="0">
                <a:latin typeface="AvenirNext-Medium"/>
                <a:cs typeface="AvenirNext-Medium"/>
              </a:rPr>
              <a:t>IT</a:t>
            </a:r>
            <a:r>
              <a:rPr b="0" spc="-215" dirty="0">
                <a:latin typeface="AvenirNext-Medium"/>
                <a:cs typeface="AvenirNext-Medium"/>
              </a:rPr>
              <a:t> </a:t>
            </a:r>
            <a:r>
              <a:rPr dirty="0"/>
              <a:t>BE</a:t>
            </a:r>
            <a:r>
              <a:rPr spc="-125" dirty="0"/>
              <a:t> </a:t>
            </a:r>
            <a:r>
              <a:rPr spc="-30" dirty="0"/>
              <a:t>USED?</a:t>
            </a:r>
          </a:p>
        </p:txBody>
      </p:sp>
      <p:sp>
        <p:nvSpPr>
          <p:cNvPr id="4" name="object 4"/>
          <p:cNvSpPr/>
          <p:nvPr/>
        </p:nvSpPr>
        <p:spPr>
          <a:xfrm>
            <a:off x="719994" y="1710000"/>
            <a:ext cx="2412365" cy="2412365"/>
          </a:xfrm>
          <a:custGeom>
            <a:avLst/>
            <a:gdLst/>
            <a:ahLst/>
            <a:cxnLst/>
            <a:rect l="l" t="t" r="r" b="b"/>
            <a:pathLst>
              <a:path w="2412365" h="2412365">
                <a:moveTo>
                  <a:pt x="1206004" y="0"/>
                </a:moveTo>
                <a:lnTo>
                  <a:pt x="1157500" y="957"/>
                </a:lnTo>
                <a:lnTo>
                  <a:pt x="1109481" y="3806"/>
                </a:lnTo>
                <a:lnTo>
                  <a:pt x="1061985" y="8510"/>
                </a:lnTo>
                <a:lnTo>
                  <a:pt x="1015047" y="15033"/>
                </a:lnTo>
                <a:lnTo>
                  <a:pt x="968703" y="23339"/>
                </a:lnTo>
                <a:lnTo>
                  <a:pt x="922990" y="33392"/>
                </a:lnTo>
                <a:lnTo>
                  <a:pt x="877943" y="45157"/>
                </a:lnTo>
                <a:lnTo>
                  <a:pt x="833597" y="58596"/>
                </a:lnTo>
                <a:lnTo>
                  <a:pt x="789991" y="73674"/>
                </a:lnTo>
                <a:lnTo>
                  <a:pt x="747158" y="90356"/>
                </a:lnTo>
                <a:lnTo>
                  <a:pt x="705136" y="108604"/>
                </a:lnTo>
                <a:lnTo>
                  <a:pt x="663961" y="128383"/>
                </a:lnTo>
                <a:lnTo>
                  <a:pt x="623668" y="149657"/>
                </a:lnTo>
                <a:lnTo>
                  <a:pt x="584293" y="172390"/>
                </a:lnTo>
                <a:lnTo>
                  <a:pt x="545873" y="196546"/>
                </a:lnTo>
                <a:lnTo>
                  <a:pt x="508443" y="222089"/>
                </a:lnTo>
                <a:lnTo>
                  <a:pt x="472040" y="248982"/>
                </a:lnTo>
                <a:lnTo>
                  <a:pt x="436699" y="277190"/>
                </a:lnTo>
                <a:lnTo>
                  <a:pt x="402457" y="306677"/>
                </a:lnTo>
                <a:lnTo>
                  <a:pt x="369349" y="337407"/>
                </a:lnTo>
                <a:lnTo>
                  <a:pt x="337413" y="369343"/>
                </a:lnTo>
                <a:lnTo>
                  <a:pt x="306683" y="402450"/>
                </a:lnTo>
                <a:lnTo>
                  <a:pt x="277195" y="436691"/>
                </a:lnTo>
                <a:lnTo>
                  <a:pt x="248987" y="472032"/>
                </a:lnTo>
                <a:lnTo>
                  <a:pt x="222093" y="508434"/>
                </a:lnTo>
                <a:lnTo>
                  <a:pt x="196550" y="545864"/>
                </a:lnTo>
                <a:lnTo>
                  <a:pt x="172394" y="584284"/>
                </a:lnTo>
                <a:lnTo>
                  <a:pt x="149660" y="623658"/>
                </a:lnTo>
                <a:lnTo>
                  <a:pt x="128386" y="663951"/>
                </a:lnTo>
                <a:lnTo>
                  <a:pt x="108606" y="705126"/>
                </a:lnTo>
                <a:lnTo>
                  <a:pt x="90358" y="747148"/>
                </a:lnTo>
                <a:lnTo>
                  <a:pt x="73676" y="789980"/>
                </a:lnTo>
                <a:lnTo>
                  <a:pt x="58597" y="833586"/>
                </a:lnTo>
                <a:lnTo>
                  <a:pt x="45158" y="877931"/>
                </a:lnTo>
                <a:lnTo>
                  <a:pt x="33393" y="922978"/>
                </a:lnTo>
                <a:lnTo>
                  <a:pt x="23340" y="968691"/>
                </a:lnTo>
                <a:lnTo>
                  <a:pt x="15033" y="1015035"/>
                </a:lnTo>
                <a:lnTo>
                  <a:pt x="8510" y="1061973"/>
                </a:lnTo>
                <a:lnTo>
                  <a:pt x="3806" y="1109469"/>
                </a:lnTo>
                <a:lnTo>
                  <a:pt x="957" y="1157487"/>
                </a:lnTo>
                <a:lnTo>
                  <a:pt x="0" y="1205991"/>
                </a:lnTo>
                <a:lnTo>
                  <a:pt x="957" y="1254497"/>
                </a:lnTo>
                <a:lnTo>
                  <a:pt x="3806" y="1302516"/>
                </a:lnTo>
                <a:lnTo>
                  <a:pt x="8510" y="1350013"/>
                </a:lnTo>
                <a:lnTo>
                  <a:pt x="15033" y="1396951"/>
                </a:lnTo>
                <a:lnTo>
                  <a:pt x="23340" y="1443296"/>
                </a:lnTo>
                <a:lnTo>
                  <a:pt x="33393" y="1489010"/>
                </a:lnTo>
                <a:lnTo>
                  <a:pt x="45158" y="1534058"/>
                </a:lnTo>
                <a:lnTo>
                  <a:pt x="58597" y="1578403"/>
                </a:lnTo>
                <a:lnTo>
                  <a:pt x="73676" y="1622010"/>
                </a:lnTo>
                <a:lnTo>
                  <a:pt x="90358" y="1664843"/>
                </a:lnTo>
                <a:lnTo>
                  <a:pt x="108606" y="1706865"/>
                </a:lnTo>
                <a:lnTo>
                  <a:pt x="128386" y="1748041"/>
                </a:lnTo>
                <a:lnTo>
                  <a:pt x="149660" y="1788334"/>
                </a:lnTo>
                <a:lnTo>
                  <a:pt x="172394" y="1827709"/>
                </a:lnTo>
                <a:lnTo>
                  <a:pt x="196550" y="1866129"/>
                </a:lnTo>
                <a:lnTo>
                  <a:pt x="222093" y="1903558"/>
                </a:lnTo>
                <a:lnTo>
                  <a:pt x="248987" y="1939962"/>
                </a:lnTo>
                <a:lnTo>
                  <a:pt x="277195" y="1975302"/>
                </a:lnTo>
                <a:lnTo>
                  <a:pt x="306683" y="2009544"/>
                </a:lnTo>
                <a:lnTo>
                  <a:pt x="337413" y="2042651"/>
                </a:lnTo>
                <a:lnTo>
                  <a:pt x="369349" y="2074588"/>
                </a:lnTo>
                <a:lnTo>
                  <a:pt x="402457" y="2105317"/>
                </a:lnTo>
                <a:lnTo>
                  <a:pt x="436699" y="2134804"/>
                </a:lnTo>
                <a:lnTo>
                  <a:pt x="472040" y="2163013"/>
                </a:lnTo>
                <a:lnTo>
                  <a:pt x="508443" y="2189906"/>
                </a:lnTo>
                <a:lnTo>
                  <a:pt x="545873" y="2215449"/>
                </a:lnTo>
                <a:lnTo>
                  <a:pt x="584293" y="2239605"/>
                </a:lnTo>
                <a:lnTo>
                  <a:pt x="623668" y="2262338"/>
                </a:lnTo>
                <a:lnTo>
                  <a:pt x="663961" y="2283612"/>
                </a:lnTo>
                <a:lnTo>
                  <a:pt x="705136" y="2303392"/>
                </a:lnTo>
                <a:lnTo>
                  <a:pt x="747158" y="2321640"/>
                </a:lnTo>
                <a:lnTo>
                  <a:pt x="789991" y="2338321"/>
                </a:lnTo>
                <a:lnTo>
                  <a:pt x="833597" y="2353400"/>
                </a:lnTo>
                <a:lnTo>
                  <a:pt x="877943" y="2366839"/>
                </a:lnTo>
                <a:lnTo>
                  <a:pt x="922990" y="2378603"/>
                </a:lnTo>
                <a:lnTo>
                  <a:pt x="968703" y="2388657"/>
                </a:lnTo>
                <a:lnTo>
                  <a:pt x="1015047" y="2396963"/>
                </a:lnTo>
                <a:lnTo>
                  <a:pt x="1061985" y="2403486"/>
                </a:lnTo>
                <a:lnTo>
                  <a:pt x="1109481" y="2408190"/>
                </a:lnTo>
                <a:lnTo>
                  <a:pt x="1157500" y="2411039"/>
                </a:lnTo>
                <a:lnTo>
                  <a:pt x="1206004" y="2411996"/>
                </a:lnTo>
                <a:lnTo>
                  <a:pt x="1254509" y="2411039"/>
                </a:lnTo>
                <a:lnTo>
                  <a:pt x="1302527" y="2408190"/>
                </a:lnTo>
                <a:lnTo>
                  <a:pt x="1350023" y="2403486"/>
                </a:lnTo>
                <a:lnTo>
                  <a:pt x="1396961" y="2396963"/>
                </a:lnTo>
                <a:lnTo>
                  <a:pt x="1443305" y="2388657"/>
                </a:lnTo>
                <a:lnTo>
                  <a:pt x="1489019" y="2378603"/>
                </a:lnTo>
                <a:lnTo>
                  <a:pt x="1534066" y="2366839"/>
                </a:lnTo>
                <a:lnTo>
                  <a:pt x="1578411" y="2353400"/>
                </a:lnTo>
                <a:lnTo>
                  <a:pt x="1622018" y="2338321"/>
                </a:lnTo>
                <a:lnTo>
                  <a:pt x="1664850" y="2321640"/>
                </a:lnTo>
                <a:lnTo>
                  <a:pt x="1706872" y="2303392"/>
                </a:lnTo>
                <a:lnTo>
                  <a:pt x="1748048" y="2283612"/>
                </a:lnTo>
                <a:lnTo>
                  <a:pt x="1788341" y="2262338"/>
                </a:lnTo>
                <a:lnTo>
                  <a:pt x="1827716" y="2239605"/>
                </a:lnTo>
                <a:lnTo>
                  <a:pt x="1866136" y="2215449"/>
                </a:lnTo>
                <a:lnTo>
                  <a:pt x="1903566" y="2189906"/>
                </a:lnTo>
                <a:lnTo>
                  <a:pt x="1939969" y="2163013"/>
                </a:lnTo>
                <a:lnTo>
                  <a:pt x="1975309" y="2134804"/>
                </a:lnTo>
                <a:lnTo>
                  <a:pt x="2009551" y="2105317"/>
                </a:lnTo>
                <a:lnTo>
                  <a:pt x="2042659" y="2074588"/>
                </a:lnTo>
                <a:lnTo>
                  <a:pt x="2074596" y="2042651"/>
                </a:lnTo>
                <a:lnTo>
                  <a:pt x="2105326" y="2009544"/>
                </a:lnTo>
                <a:lnTo>
                  <a:pt x="2134813" y="1975302"/>
                </a:lnTo>
                <a:lnTo>
                  <a:pt x="2163022" y="1939962"/>
                </a:lnTo>
                <a:lnTo>
                  <a:pt x="2189916" y="1903558"/>
                </a:lnTo>
                <a:lnTo>
                  <a:pt x="2215459" y="1866129"/>
                </a:lnTo>
                <a:lnTo>
                  <a:pt x="2239615" y="1827709"/>
                </a:lnTo>
                <a:lnTo>
                  <a:pt x="2262348" y="1788334"/>
                </a:lnTo>
                <a:lnTo>
                  <a:pt x="2283623" y="1748041"/>
                </a:lnTo>
                <a:lnTo>
                  <a:pt x="2303402" y="1706865"/>
                </a:lnTo>
                <a:lnTo>
                  <a:pt x="2321651" y="1664843"/>
                </a:lnTo>
                <a:lnTo>
                  <a:pt x="2338332" y="1622010"/>
                </a:lnTo>
                <a:lnTo>
                  <a:pt x="2353411" y="1578403"/>
                </a:lnTo>
                <a:lnTo>
                  <a:pt x="2366851" y="1534058"/>
                </a:lnTo>
                <a:lnTo>
                  <a:pt x="2378615" y="1489010"/>
                </a:lnTo>
                <a:lnTo>
                  <a:pt x="2388669" y="1443296"/>
                </a:lnTo>
                <a:lnTo>
                  <a:pt x="2396975" y="1396951"/>
                </a:lnTo>
                <a:lnTo>
                  <a:pt x="2403498" y="1350013"/>
                </a:lnTo>
                <a:lnTo>
                  <a:pt x="2408202" y="1302516"/>
                </a:lnTo>
                <a:lnTo>
                  <a:pt x="2411051" y="1254497"/>
                </a:lnTo>
                <a:lnTo>
                  <a:pt x="2412009" y="1205991"/>
                </a:lnTo>
                <a:lnTo>
                  <a:pt x="2411051" y="1157487"/>
                </a:lnTo>
                <a:lnTo>
                  <a:pt x="2408202" y="1109469"/>
                </a:lnTo>
                <a:lnTo>
                  <a:pt x="2403498" y="1061973"/>
                </a:lnTo>
                <a:lnTo>
                  <a:pt x="2396975" y="1015035"/>
                </a:lnTo>
                <a:lnTo>
                  <a:pt x="2388669" y="968691"/>
                </a:lnTo>
                <a:lnTo>
                  <a:pt x="2378615" y="922978"/>
                </a:lnTo>
                <a:lnTo>
                  <a:pt x="2366851" y="877931"/>
                </a:lnTo>
                <a:lnTo>
                  <a:pt x="2353411" y="833586"/>
                </a:lnTo>
                <a:lnTo>
                  <a:pt x="2338332" y="789980"/>
                </a:lnTo>
                <a:lnTo>
                  <a:pt x="2321651" y="747148"/>
                </a:lnTo>
                <a:lnTo>
                  <a:pt x="2303402" y="705126"/>
                </a:lnTo>
                <a:lnTo>
                  <a:pt x="2283623" y="663951"/>
                </a:lnTo>
                <a:lnTo>
                  <a:pt x="2262348" y="623658"/>
                </a:lnTo>
                <a:lnTo>
                  <a:pt x="2239615" y="584284"/>
                </a:lnTo>
                <a:lnTo>
                  <a:pt x="2215459" y="545864"/>
                </a:lnTo>
                <a:lnTo>
                  <a:pt x="2189916" y="508434"/>
                </a:lnTo>
                <a:lnTo>
                  <a:pt x="2163022" y="472032"/>
                </a:lnTo>
                <a:lnTo>
                  <a:pt x="2134813" y="436691"/>
                </a:lnTo>
                <a:lnTo>
                  <a:pt x="2105326" y="402450"/>
                </a:lnTo>
                <a:lnTo>
                  <a:pt x="2074596" y="369343"/>
                </a:lnTo>
                <a:lnTo>
                  <a:pt x="2042659" y="337407"/>
                </a:lnTo>
                <a:lnTo>
                  <a:pt x="2009551" y="306677"/>
                </a:lnTo>
                <a:lnTo>
                  <a:pt x="1975309" y="277190"/>
                </a:lnTo>
                <a:lnTo>
                  <a:pt x="1939969" y="248982"/>
                </a:lnTo>
                <a:lnTo>
                  <a:pt x="1903566" y="222089"/>
                </a:lnTo>
                <a:lnTo>
                  <a:pt x="1866136" y="196546"/>
                </a:lnTo>
                <a:lnTo>
                  <a:pt x="1827716" y="172390"/>
                </a:lnTo>
                <a:lnTo>
                  <a:pt x="1788341" y="149657"/>
                </a:lnTo>
                <a:lnTo>
                  <a:pt x="1748048" y="128383"/>
                </a:lnTo>
                <a:lnTo>
                  <a:pt x="1706872" y="108604"/>
                </a:lnTo>
                <a:lnTo>
                  <a:pt x="1664850" y="90356"/>
                </a:lnTo>
                <a:lnTo>
                  <a:pt x="1622018" y="73674"/>
                </a:lnTo>
                <a:lnTo>
                  <a:pt x="1578411" y="58596"/>
                </a:lnTo>
                <a:lnTo>
                  <a:pt x="1534066" y="45157"/>
                </a:lnTo>
                <a:lnTo>
                  <a:pt x="1489019" y="33392"/>
                </a:lnTo>
                <a:lnTo>
                  <a:pt x="1443305" y="23339"/>
                </a:lnTo>
                <a:lnTo>
                  <a:pt x="1396961" y="15033"/>
                </a:lnTo>
                <a:lnTo>
                  <a:pt x="1350023" y="8510"/>
                </a:lnTo>
                <a:lnTo>
                  <a:pt x="1302527" y="3806"/>
                </a:lnTo>
                <a:lnTo>
                  <a:pt x="1254509" y="957"/>
                </a:lnTo>
                <a:lnTo>
                  <a:pt x="1206004" y="0"/>
                </a:lnTo>
                <a:close/>
              </a:path>
            </a:pathLst>
          </a:custGeom>
          <a:solidFill>
            <a:srgbClr val="EE2E62"/>
          </a:solidFill>
        </p:spPr>
        <p:txBody>
          <a:bodyPr wrap="square" lIns="0" tIns="0" rIns="0" bIns="0" rtlCol="0"/>
          <a:lstStyle/>
          <a:p>
            <a:endParaRPr/>
          </a:p>
        </p:txBody>
      </p:sp>
      <p:sp>
        <p:nvSpPr>
          <p:cNvPr id="5" name="object 5"/>
          <p:cNvSpPr/>
          <p:nvPr/>
        </p:nvSpPr>
        <p:spPr>
          <a:xfrm>
            <a:off x="5831994" y="1710000"/>
            <a:ext cx="2412365" cy="2412365"/>
          </a:xfrm>
          <a:custGeom>
            <a:avLst/>
            <a:gdLst/>
            <a:ahLst/>
            <a:cxnLst/>
            <a:rect l="l" t="t" r="r" b="b"/>
            <a:pathLst>
              <a:path w="2412365" h="2412365">
                <a:moveTo>
                  <a:pt x="1206004" y="0"/>
                </a:moveTo>
                <a:lnTo>
                  <a:pt x="1157500" y="957"/>
                </a:lnTo>
                <a:lnTo>
                  <a:pt x="1109481" y="3806"/>
                </a:lnTo>
                <a:lnTo>
                  <a:pt x="1061985" y="8510"/>
                </a:lnTo>
                <a:lnTo>
                  <a:pt x="1015047" y="15033"/>
                </a:lnTo>
                <a:lnTo>
                  <a:pt x="968703" y="23339"/>
                </a:lnTo>
                <a:lnTo>
                  <a:pt x="922990" y="33392"/>
                </a:lnTo>
                <a:lnTo>
                  <a:pt x="877943" y="45157"/>
                </a:lnTo>
                <a:lnTo>
                  <a:pt x="833597" y="58596"/>
                </a:lnTo>
                <a:lnTo>
                  <a:pt x="789991" y="73674"/>
                </a:lnTo>
                <a:lnTo>
                  <a:pt x="747158" y="90356"/>
                </a:lnTo>
                <a:lnTo>
                  <a:pt x="705136" y="108604"/>
                </a:lnTo>
                <a:lnTo>
                  <a:pt x="663961" y="128383"/>
                </a:lnTo>
                <a:lnTo>
                  <a:pt x="623668" y="149657"/>
                </a:lnTo>
                <a:lnTo>
                  <a:pt x="584293" y="172390"/>
                </a:lnTo>
                <a:lnTo>
                  <a:pt x="545873" y="196546"/>
                </a:lnTo>
                <a:lnTo>
                  <a:pt x="508443" y="222089"/>
                </a:lnTo>
                <a:lnTo>
                  <a:pt x="472040" y="248982"/>
                </a:lnTo>
                <a:lnTo>
                  <a:pt x="436699" y="277190"/>
                </a:lnTo>
                <a:lnTo>
                  <a:pt x="402457" y="306677"/>
                </a:lnTo>
                <a:lnTo>
                  <a:pt x="369349" y="337407"/>
                </a:lnTo>
                <a:lnTo>
                  <a:pt x="337413" y="369343"/>
                </a:lnTo>
                <a:lnTo>
                  <a:pt x="306683" y="402450"/>
                </a:lnTo>
                <a:lnTo>
                  <a:pt x="277195" y="436691"/>
                </a:lnTo>
                <a:lnTo>
                  <a:pt x="248987" y="472032"/>
                </a:lnTo>
                <a:lnTo>
                  <a:pt x="222093" y="508434"/>
                </a:lnTo>
                <a:lnTo>
                  <a:pt x="196550" y="545864"/>
                </a:lnTo>
                <a:lnTo>
                  <a:pt x="172394" y="584284"/>
                </a:lnTo>
                <a:lnTo>
                  <a:pt x="149660" y="623658"/>
                </a:lnTo>
                <a:lnTo>
                  <a:pt x="128386" y="663951"/>
                </a:lnTo>
                <a:lnTo>
                  <a:pt x="108606" y="705126"/>
                </a:lnTo>
                <a:lnTo>
                  <a:pt x="90358" y="747148"/>
                </a:lnTo>
                <a:lnTo>
                  <a:pt x="73676" y="789980"/>
                </a:lnTo>
                <a:lnTo>
                  <a:pt x="58597" y="833586"/>
                </a:lnTo>
                <a:lnTo>
                  <a:pt x="45158" y="877931"/>
                </a:lnTo>
                <a:lnTo>
                  <a:pt x="33393" y="922978"/>
                </a:lnTo>
                <a:lnTo>
                  <a:pt x="23340" y="968691"/>
                </a:lnTo>
                <a:lnTo>
                  <a:pt x="15033" y="1015035"/>
                </a:lnTo>
                <a:lnTo>
                  <a:pt x="8510" y="1061973"/>
                </a:lnTo>
                <a:lnTo>
                  <a:pt x="3806" y="1109469"/>
                </a:lnTo>
                <a:lnTo>
                  <a:pt x="957" y="1157487"/>
                </a:lnTo>
                <a:lnTo>
                  <a:pt x="0" y="1205991"/>
                </a:lnTo>
                <a:lnTo>
                  <a:pt x="957" y="1254497"/>
                </a:lnTo>
                <a:lnTo>
                  <a:pt x="3806" y="1302516"/>
                </a:lnTo>
                <a:lnTo>
                  <a:pt x="8510" y="1350013"/>
                </a:lnTo>
                <a:lnTo>
                  <a:pt x="15033" y="1396951"/>
                </a:lnTo>
                <a:lnTo>
                  <a:pt x="23340" y="1443296"/>
                </a:lnTo>
                <a:lnTo>
                  <a:pt x="33393" y="1489010"/>
                </a:lnTo>
                <a:lnTo>
                  <a:pt x="45158" y="1534058"/>
                </a:lnTo>
                <a:lnTo>
                  <a:pt x="58597" y="1578403"/>
                </a:lnTo>
                <a:lnTo>
                  <a:pt x="73676" y="1622010"/>
                </a:lnTo>
                <a:lnTo>
                  <a:pt x="90358" y="1664843"/>
                </a:lnTo>
                <a:lnTo>
                  <a:pt x="108606" y="1706865"/>
                </a:lnTo>
                <a:lnTo>
                  <a:pt x="128386" y="1748041"/>
                </a:lnTo>
                <a:lnTo>
                  <a:pt x="149660" y="1788334"/>
                </a:lnTo>
                <a:lnTo>
                  <a:pt x="172394" y="1827709"/>
                </a:lnTo>
                <a:lnTo>
                  <a:pt x="196550" y="1866129"/>
                </a:lnTo>
                <a:lnTo>
                  <a:pt x="222093" y="1903558"/>
                </a:lnTo>
                <a:lnTo>
                  <a:pt x="248987" y="1939962"/>
                </a:lnTo>
                <a:lnTo>
                  <a:pt x="277195" y="1975302"/>
                </a:lnTo>
                <a:lnTo>
                  <a:pt x="306683" y="2009544"/>
                </a:lnTo>
                <a:lnTo>
                  <a:pt x="337413" y="2042651"/>
                </a:lnTo>
                <a:lnTo>
                  <a:pt x="369349" y="2074588"/>
                </a:lnTo>
                <a:lnTo>
                  <a:pt x="402457" y="2105317"/>
                </a:lnTo>
                <a:lnTo>
                  <a:pt x="436699" y="2134804"/>
                </a:lnTo>
                <a:lnTo>
                  <a:pt x="472040" y="2163013"/>
                </a:lnTo>
                <a:lnTo>
                  <a:pt x="508443" y="2189906"/>
                </a:lnTo>
                <a:lnTo>
                  <a:pt x="545873" y="2215449"/>
                </a:lnTo>
                <a:lnTo>
                  <a:pt x="584293" y="2239605"/>
                </a:lnTo>
                <a:lnTo>
                  <a:pt x="623668" y="2262338"/>
                </a:lnTo>
                <a:lnTo>
                  <a:pt x="663961" y="2283612"/>
                </a:lnTo>
                <a:lnTo>
                  <a:pt x="705136" y="2303392"/>
                </a:lnTo>
                <a:lnTo>
                  <a:pt x="747158" y="2321640"/>
                </a:lnTo>
                <a:lnTo>
                  <a:pt x="789991" y="2338321"/>
                </a:lnTo>
                <a:lnTo>
                  <a:pt x="833597" y="2353400"/>
                </a:lnTo>
                <a:lnTo>
                  <a:pt x="877943" y="2366839"/>
                </a:lnTo>
                <a:lnTo>
                  <a:pt x="922990" y="2378603"/>
                </a:lnTo>
                <a:lnTo>
                  <a:pt x="968703" y="2388657"/>
                </a:lnTo>
                <a:lnTo>
                  <a:pt x="1015047" y="2396963"/>
                </a:lnTo>
                <a:lnTo>
                  <a:pt x="1061985" y="2403486"/>
                </a:lnTo>
                <a:lnTo>
                  <a:pt x="1109481" y="2408190"/>
                </a:lnTo>
                <a:lnTo>
                  <a:pt x="1157500" y="2411039"/>
                </a:lnTo>
                <a:lnTo>
                  <a:pt x="1206004" y="2411996"/>
                </a:lnTo>
                <a:lnTo>
                  <a:pt x="1254509" y="2411039"/>
                </a:lnTo>
                <a:lnTo>
                  <a:pt x="1302527" y="2408190"/>
                </a:lnTo>
                <a:lnTo>
                  <a:pt x="1350023" y="2403486"/>
                </a:lnTo>
                <a:lnTo>
                  <a:pt x="1396961" y="2396963"/>
                </a:lnTo>
                <a:lnTo>
                  <a:pt x="1443305" y="2388657"/>
                </a:lnTo>
                <a:lnTo>
                  <a:pt x="1489019" y="2378603"/>
                </a:lnTo>
                <a:lnTo>
                  <a:pt x="1534066" y="2366839"/>
                </a:lnTo>
                <a:lnTo>
                  <a:pt x="1578411" y="2353400"/>
                </a:lnTo>
                <a:lnTo>
                  <a:pt x="1622018" y="2338321"/>
                </a:lnTo>
                <a:lnTo>
                  <a:pt x="1664850" y="2321640"/>
                </a:lnTo>
                <a:lnTo>
                  <a:pt x="1706872" y="2303392"/>
                </a:lnTo>
                <a:lnTo>
                  <a:pt x="1748048" y="2283612"/>
                </a:lnTo>
                <a:lnTo>
                  <a:pt x="1788341" y="2262338"/>
                </a:lnTo>
                <a:lnTo>
                  <a:pt x="1827716" y="2239605"/>
                </a:lnTo>
                <a:lnTo>
                  <a:pt x="1866136" y="2215449"/>
                </a:lnTo>
                <a:lnTo>
                  <a:pt x="1903566" y="2189906"/>
                </a:lnTo>
                <a:lnTo>
                  <a:pt x="1939969" y="2163013"/>
                </a:lnTo>
                <a:lnTo>
                  <a:pt x="1975309" y="2134804"/>
                </a:lnTo>
                <a:lnTo>
                  <a:pt x="2009551" y="2105317"/>
                </a:lnTo>
                <a:lnTo>
                  <a:pt x="2042659" y="2074588"/>
                </a:lnTo>
                <a:lnTo>
                  <a:pt x="2074596" y="2042651"/>
                </a:lnTo>
                <a:lnTo>
                  <a:pt x="2105326" y="2009544"/>
                </a:lnTo>
                <a:lnTo>
                  <a:pt x="2134813" y="1975302"/>
                </a:lnTo>
                <a:lnTo>
                  <a:pt x="2163022" y="1939962"/>
                </a:lnTo>
                <a:lnTo>
                  <a:pt x="2189916" y="1903558"/>
                </a:lnTo>
                <a:lnTo>
                  <a:pt x="2215459" y="1866129"/>
                </a:lnTo>
                <a:lnTo>
                  <a:pt x="2239615" y="1827709"/>
                </a:lnTo>
                <a:lnTo>
                  <a:pt x="2262348" y="1788334"/>
                </a:lnTo>
                <a:lnTo>
                  <a:pt x="2283623" y="1748041"/>
                </a:lnTo>
                <a:lnTo>
                  <a:pt x="2303402" y="1706865"/>
                </a:lnTo>
                <a:lnTo>
                  <a:pt x="2321651" y="1664843"/>
                </a:lnTo>
                <a:lnTo>
                  <a:pt x="2338332" y="1622010"/>
                </a:lnTo>
                <a:lnTo>
                  <a:pt x="2353411" y="1578403"/>
                </a:lnTo>
                <a:lnTo>
                  <a:pt x="2366851" y="1534058"/>
                </a:lnTo>
                <a:lnTo>
                  <a:pt x="2378615" y="1489010"/>
                </a:lnTo>
                <a:lnTo>
                  <a:pt x="2388669" y="1443296"/>
                </a:lnTo>
                <a:lnTo>
                  <a:pt x="2396975" y="1396951"/>
                </a:lnTo>
                <a:lnTo>
                  <a:pt x="2403498" y="1350013"/>
                </a:lnTo>
                <a:lnTo>
                  <a:pt x="2408202" y="1302516"/>
                </a:lnTo>
                <a:lnTo>
                  <a:pt x="2411051" y="1254497"/>
                </a:lnTo>
                <a:lnTo>
                  <a:pt x="2412009" y="1205991"/>
                </a:lnTo>
                <a:lnTo>
                  <a:pt x="2411051" y="1157487"/>
                </a:lnTo>
                <a:lnTo>
                  <a:pt x="2408202" y="1109469"/>
                </a:lnTo>
                <a:lnTo>
                  <a:pt x="2403498" y="1061973"/>
                </a:lnTo>
                <a:lnTo>
                  <a:pt x="2396975" y="1015035"/>
                </a:lnTo>
                <a:lnTo>
                  <a:pt x="2388669" y="968691"/>
                </a:lnTo>
                <a:lnTo>
                  <a:pt x="2378615" y="922978"/>
                </a:lnTo>
                <a:lnTo>
                  <a:pt x="2366851" y="877931"/>
                </a:lnTo>
                <a:lnTo>
                  <a:pt x="2353411" y="833586"/>
                </a:lnTo>
                <a:lnTo>
                  <a:pt x="2338332" y="789980"/>
                </a:lnTo>
                <a:lnTo>
                  <a:pt x="2321651" y="747148"/>
                </a:lnTo>
                <a:lnTo>
                  <a:pt x="2303402" y="705126"/>
                </a:lnTo>
                <a:lnTo>
                  <a:pt x="2283623" y="663951"/>
                </a:lnTo>
                <a:lnTo>
                  <a:pt x="2262348" y="623658"/>
                </a:lnTo>
                <a:lnTo>
                  <a:pt x="2239615" y="584284"/>
                </a:lnTo>
                <a:lnTo>
                  <a:pt x="2215459" y="545864"/>
                </a:lnTo>
                <a:lnTo>
                  <a:pt x="2189916" y="508434"/>
                </a:lnTo>
                <a:lnTo>
                  <a:pt x="2163022" y="472032"/>
                </a:lnTo>
                <a:lnTo>
                  <a:pt x="2134813" y="436691"/>
                </a:lnTo>
                <a:lnTo>
                  <a:pt x="2105326" y="402450"/>
                </a:lnTo>
                <a:lnTo>
                  <a:pt x="2074596" y="369343"/>
                </a:lnTo>
                <a:lnTo>
                  <a:pt x="2042659" y="337407"/>
                </a:lnTo>
                <a:lnTo>
                  <a:pt x="2009551" y="306677"/>
                </a:lnTo>
                <a:lnTo>
                  <a:pt x="1975309" y="277190"/>
                </a:lnTo>
                <a:lnTo>
                  <a:pt x="1939969" y="248982"/>
                </a:lnTo>
                <a:lnTo>
                  <a:pt x="1903566" y="222089"/>
                </a:lnTo>
                <a:lnTo>
                  <a:pt x="1866136" y="196546"/>
                </a:lnTo>
                <a:lnTo>
                  <a:pt x="1827716" y="172390"/>
                </a:lnTo>
                <a:lnTo>
                  <a:pt x="1788341" y="149657"/>
                </a:lnTo>
                <a:lnTo>
                  <a:pt x="1748048" y="128383"/>
                </a:lnTo>
                <a:lnTo>
                  <a:pt x="1706872" y="108604"/>
                </a:lnTo>
                <a:lnTo>
                  <a:pt x="1664850" y="90356"/>
                </a:lnTo>
                <a:lnTo>
                  <a:pt x="1622018" y="73674"/>
                </a:lnTo>
                <a:lnTo>
                  <a:pt x="1578411" y="58596"/>
                </a:lnTo>
                <a:lnTo>
                  <a:pt x="1534066" y="45157"/>
                </a:lnTo>
                <a:lnTo>
                  <a:pt x="1489019" y="33392"/>
                </a:lnTo>
                <a:lnTo>
                  <a:pt x="1443305" y="23339"/>
                </a:lnTo>
                <a:lnTo>
                  <a:pt x="1396961" y="15033"/>
                </a:lnTo>
                <a:lnTo>
                  <a:pt x="1350023" y="8510"/>
                </a:lnTo>
                <a:lnTo>
                  <a:pt x="1302527" y="3806"/>
                </a:lnTo>
                <a:lnTo>
                  <a:pt x="1254509" y="957"/>
                </a:lnTo>
                <a:lnTo>
                  <a:pt x="1206004" y="0"/>
                </a:lnTo>
                <a:close/>
              </a:path>
            </a:pathLst>
          </a:custGeom>
          <a:solidFill>
            <a:srgbClr val="EE2E62"/>
          </a:solidFill>
        </p:spPr>
        <p:txBody>
          <a:bodyPr wrap="square" lIns="0" tIns="0" rIns="0" bIns="0" rtlCol="0"/>
          <a:lstStyle/>
          <a:p>
            <a:endParaRPr/>
          </a:p>
        </p:txBody>
      </p:sp>
      <p:sp>
        <p:nvSpPr>
          <p:cNvPr id="6" name="object 6"/>
          <p:cNvSpPr/>
          <p:nvPr/>
        </p:nvSpPr>
        <p:spPr>
          <a:xfrm>
            <a:off x="3275995" y="1710000"/>
            <a:ext cx="2412365" cy="2412365"/>
          </a:xfrm>
          <a:custGeom>
            <a:avLst/>
            <a:gdLst/>
            <a:ahLst/>
            <a:cxnLst/>
            <a:rect l="l" t="t" r="r" b="b"/>
            <a:pathLst>
              <a:path w="2412365" h="2412365">
                <a:moveTo>
                  <a:pt x="1206004" y="0"/>
                </a:moveTo>
                <a:lnTo>
                  <a:pt x="1157500" y="957"/>
                </a:lnTo>
                <a:lnTo>
                  <a:pt x="1109481" y="3806"/>
                </a:lnTo>
                <a:lnTo>
                  <a:pt x="1061985" y="8510"/>
                </a:lnTo>
                <a:lnTo>
                  <a:pt x="1015047" y="15033"/>
                </a:lnTo>
                <a:lnTo>
                  <a:pt x="968703" y="23339"/>
                </a:lnTo>
                <a:lnTo>
                  <a:pt x="922990" y="33392"/>
                </a:lnTo>
                <a:lnTo>
                  <a:pt x="877943" y="45157"/>
                </a:lnTo>
                <a:lnTo>
                  <a:pt x="833597" y="58596"/>
                </a:lnTo>
                <a:lnTo>
                  <a:pt x="789991" y="73674"/>
                </a:lnTo>
                <a:lnTo>
                  <a:pt x="747158" y="90356"/>
                </a:lnTo>
                <a:lnTo>
                  <a:pt x="705136" y="108604"/>
                </a:lnTo>
                <a:lnTo>
                  <a:pt x="663961" y="128383"/>
                </a:lnTo>
                <a:lnTo>
                  <a:pt x="623668" y="149657"/>
                </a:lnTo>
                <a:lnTo>
                  <a:pt x="584293" y="172390"/>
                </a:lnTo>
                <a:lnTo>
                  <a:pt x="545873" y="196546"/>
                </a:lnTo>
                <a:lnTo>
                  <a:pt x="508443" y="222089"/>
                </a:lnTo>
                <a:lnTo>
                  <a:pt x="472040" y="248982"/>
                </a:lnTo>
                <a:lnTo>
                  <a:pt x="436699" y="277190"/>
                </a:lnTo>
                <a:lnTo>
                  <a:pt x="402457" y="306677"/>
                </a:lnTo>
                <a:lnTo>
                  <a:pt x="369349" y="337407"/>
                </a:lnTo>
                <a:lnTo>
                  <a:pt x="337413" y="369343"/>
                </a:lnTo>
                <a:lnTo>
                  <a:pt x="306683" y="402450"/>
                </a:lnTo>
                <a:lnTo>
                  <a:pt x="277195" y="436691"/>
                </a:lnTo>
                <a:lnTo>
                  <a:pt x="248987" y="472032"/>
                </a:lnTo>
                <a:lnTo>
                  <a:pt x="222093" y="508434"/>
                </a:lnTo>
                <a:lnTo>
                  <a:pt x="196550" y="545864"/>
                </a:lnTo>
                <a:lnTo>
                  <a:pt x="172394" y="584284"/>
                </a:lnTo>
                <a:lnTo>
                  <a:pt x="149660" y="623658"/>
                </a:lnTo>
                <a:lnTo>
                  <a:pt x="128386" y="663951"/>
                </a:lnTo>
                <a:lnTo>
                  <a:pt x="108606" y="705126"/>
                </a:lnTo>
                <a:lnTo>
                  <a:pt x="90358" y="747148"/>
                </a:lnTo>
                <a:lnTo>
                  <a:pt x="73676" y="789980"/>
                </a:lnTo>
                <a:lnTo>
                  <a:pt x="58597" y="833586"/>
                </a:lnTo>
                <a:lnTo>
                  <a:pt x="45158" y="877931"/>
                </a:lnTo>
                <a:lnTo>
                  <a:pt x="33393" y="922978"/>
                </a:lnTo>
                <a:lnTo>
                  <a:pt x="23340" y="968691"/>
                </a:lnTo>
                <a:lnTo>
                  <a:pt x="15033" y="1015035"/>
                </a:lnTo>
                <a:lnTo>
                  <a:pt x="8510" y="1061973"/>
                </a:lnTo>
                <a:lnTo>
                  <a:pt x="3806" y="1109469"/>
                </a:lnTo>
                <a:lnTo>
                  <a:pt x="957" y="1157487"/>
                </a:lnTo>
                <a:lnTo>
                  <a:pt x="0" y="1205991"/>
                </a:lnTo>
                <a:lnTo>
                  <a:pt x="957" y="1254497"/>
                </a:lnTo>
                <a:lnTo>
                  <a:pt x="3806" y="1302516"/>
                </a:lnTo>
                <a:lnTo>
                  <a:pt x="8510" y="1350013"/>
                </a:lnTo>
                <a:lnTo>
                  <a:pt x="15033" y="1396951"/>
                </a:lnTo>
                <a:lnTo>
                  <a:pt x="23340" y="1443296"/>
                </a:lnTo>
                <a:lnTo>
                  <a:pt x="33393" y="1489010"/>
                </a:lnTo>
                <a:lnTo>
                  <a:pt x="45158" y="1534058"/>
                </a:lnTo>
                <a:lnTo>
                  <a:pt x="58597" y="1578403"/>
                </a:lnTo>
                <a:lnTo>
                  <a:pt x="73676" y="1622010"/>
                </a:lnTo>
                <a:lnTo>
                  <a:pt x="90358" y="1664843"/>
                </a:lnTo>
                <a:lnTo>
                  <a:pt x="108606" y="1706865"/>
                </a:lnTo>
                <a:lnTo>
                  <a:pt x="128386" y="1748041"/>
                </a:lnTo>
                <a:lnTo>
                  <a:pt x="149660" y="1788334"/>
                </a:lnTo>
                <a:lnTo>
                  <a:pt x="172394" y="1827709"/>
                </a:lnTo>
                <a:lnTo>
                  <a:pt x="196550" y="1866129"/>
                </a:lnTo>
                <a:lnTo>
                  <a:pt x="222093" y="1903558"/>
                </a:lnTo>
                <a:lnTo>
                  <a:pt x="248987" y="1939962"/>
                </a:lnTo>
                <a:lnTo>
                  <a:pt x="277195" y="1975302"/>
                </a:lnTo>
                <a:lnTo>
                  <a:pt x="306683" y="2009544"/>
                </a:lnTo>
                <a:lnTo>
                  <a:pt x="337413" y="2042651"/>
                </a:lnTo>
                <a:lnTo>
                  <a:pt x="369349" y="2074588"/>
                </a:lnTo>
                <a:lnTo>
                  <a:pt x="402457" y="2105317"/>
                </a:lnTo>
                <a:lnTo>
                  <a:pt x="436699" y="2134804"/>
                </a:lnTo>
                <a:lnTo>
                  <a:pt x="472040" y="2163013"/>
                </a:lnTo>
                <a:lnTo>
                  <a:pt x="508443" y="2189906"/>
                </a:lnTo>
                <a:lnTo>
                  <a:pt x="545873" y="2215449"/>
                </a:lnTo>
                <a:lnTo>
                  <a:pt x="584293" y="2239605"/>
                </a:lnTo>
                <a:lnTo>
                  <a:pt x="623668" y="2262338"/>
                </a:lnTo>
                <a:lnTo>
                  <a:pt x="663961" y="2283612"/>
                </a:lnTo>
                <a:lnTo>
                  <a:pt x="705136" y="2303392"/>
                </a:lnTo>
                <a:lnTo>
                  <a:pt x="747158" y="2321640"/>
                </a:lnTo>
                <a:lnTo>
                  <a:pt x="789991" y="2338321"/>
                </a:lnTo>
                <a:lnTo>
                  <a:pt x="833597" y="2353400"/>
                </a:lnTo>
                <a:lnTo>
                  <a:pt x="877943" y="2366839"/>
                </a:lnTo>
                <a:lnTo>
                  <a:pt x="922990" y="2378603"/>
                </a:lnTo>
                <a:lnTo>
                  <a:pt x="968703" y="2388657"/>
                </a:lnTo>
                <a:lnTo>
                  <a:pt x="1015047" y="2396963"/>
                </a:lnTo>
                <a:lnTo>
                  <a:pt x="1061985" y="2403486"/>
                </a:lnTo>
                <a:lnTo>
                  <a:pt x="1109481" y="2408190"/>
                </a:lnTo>
                <a:lnTo>
                  <a:pt x="1157500" y="2411039"/>
                </a:lnTo>
                <a:lnTo>
                  <a:pt x="1206004" y="2411996"/>
                </a:lnTo>
                <a:lnTo>
                  <a:pt x="1254509" y="2411039"/>
                </a:lnTo>
                <a:lnTo>
                  <a:pt x="1302527" y="2408190"/>
                </a:lnTo>
                <a:lnTo>
                  <a:pt x="1350023" y="2403486"/>
                </a:lnTo>
                <a:lnTo>
                  <a:pt x="1396961" y="2396963"/>
                </a:lnTo>
                <a:lnTo>
                  <a:pt x="1443305" y="2388657"/>
                </a:lnTo>
                <a:lnTo>
                  <a:pt x="1489019" y="2378603"/>
                </a:lnTo>
                <a:lnTo>
                  <a:pt x="1534066" y="2366839"/>
                </a:lnTo>
                <a:lnTo>
                  <a:pt x="1578411" y="2353400"/>
                </a:lnTo>
                <a:lnTo>
                  <a:pt x="1622018" y="2338321"/>
                </a:lnTo>
                <a:lnTo>
                  <a:pt x="1664850" y="2321640"/>
                </a:lnTo>
                <a:lnTo>
                  <a:pt x="1706872" y="2303392"/>
                </a:lnTo>
                <a:lnTo>
                  <a:pt x="1748048" y="2283612"/>
                </a:lnTo>
                <a:lnTo>
                  <a:pt x="1788341" y="2262338"/>
                </a:lnTo>
                <a:lnTo>
                  <a:pt x="1827716" y="2239605"/>
                </a:lnTo>
                <a:lnTo>
                  <a:pt x="1866136" y="2215449"/>
                </a:lnTo>
                <a:lnTo>
                  <a:pt x="1903566" y="2189906"/>
                </a:lnTo>
                <a:lnTo>
                  <a:pt x="1939969" y="2163013"/>
                </a:lnTo>
                <a:lnTo>
                  <a:pt x="1975309" y="2134804"/>
                </a:lnTo>
                <a:lnTo>
                  <a:pt x="2009551" y="2105317"/>
                </a:lnTo>
                <a:lnTo>
                  <a:pt x="2042659" y="2074588"/>
                </a:lnTo>
                <a:lnTo>
                  <a:pt x="2074596" y="2042651"/>
                </a:lnTo>
                <a:lnTo>
                  <a:pt x="2105326" y="2009544"/>
                </a:lnTo>
                <a:lnTo>
                  <a:pt x="2134813" y="1975302"/>
                </a:lnTo>
                <a:lnTo>
                  <a:pt x="2163022" y="1939962"/>
                </a:lnTo>
                <a:lnTo>
                  <a:pt x="2189916" y="1903558"/>
                </a:lnTo>
                <a:lnTo>
                  <a:pt x="2215459" y="1866129"/>
                </a:lnTo>
                <a:lnTo>
                  <a:pt x="2239615" y="1827709"/>
                </a:lnTo>
                <a:lnTo>
                  <a:pt x="2262348" y="1788334"/>
                </a:lnTo>
                <a:lnTo>
                  <a:pt x="2283623" y="1748041"/>
                </a:lnTo>
                <a:lnTo>
                  <a:pt x="2303402" y="1706865"/>
                </a:lnTo>
                <a:lnTo>
                  <a:pt x="2321651" y="1664843"/>
                </a:lnTo>
                <a:lnTo>
                  <a:pt x="2338332" y="1622010"/>
                </a:lnTo>
                <a:lnTo>
                  <a:pt x="2353411" y="1578403"/>
                </a:lnTo>
                <a:lnTo>
                  <a:pt x="2366851" y="1534058"/>
                </a:lnTo>
                <a:lnTo>
                  <a:pt x="2378615" y="1489010"/>
                </a:lnTo>
                <a:lnTo>
                  <a:pt x="2388669" y="1443296"/>
                </a:lnTo>
                <a:lnTo>
                  <a:pt x="2396975" y="1396951"/>
                </a:lnTo>
                <a:lnTo>
                  <a:pt x="2403498" y="1350013"/>
                </a:lnTo>
                <a:lnTo>
                  <a:pt x="2408202" y="1302516"/>
                </a:lnTo>
                <a:lnTo>
                  <a:pt x="2411051" y="1254497"/>
                </a:lnTo>
                <a:lnTo>
                  <a:pt x="2412009" y="1205991"/>
                </a:lnTo>
                <a:lnTo>
                  <a:pt x="2411051" y="1157487"/>
                </a:lnTo>
                <a:lnTo>
                  <a:pt x="2408202" y="1109469"/>
                </a:lnTo>
                <a:lnTo>
                  <a:pt x="2403498" y="1061973"/>
                </a:lnTo>
                <a:lnTo>
                  <a:pt x="2396975" y="1015035"/>
                </a:lnTo>
                <a:lnTo>
                  <a:pt x="2388669" y="968691"/>
                </a:lnTo>
                <a:lnTo>
                  <a:pt x="2378615" y="922978"/>
                </a:lnTo>
                <a:lnTo>
                  <a:pt x="2366851" y="877931"/>
                </a:lnTo>
                <a:lnTo>
                  <a:pt x="2353411" y="833586"/>
                </a:lnTo>
                <a:lnTo>
                  <a:pt x="2338332" y="789980"/>
                </a:lnTo>
                <a:lnTo>
                  <a:pt x="2321651" y="747148"/>
                </a:lnTo>
                <a:lnTo>
                  <a:pt x="2303402" y="705126"/>
                </a:lnTo>
                <a:lnTo>
                  <a:pt x="2283623" y="663951"/>
                </a:lnTo>
                <a:lnTo>
                  <a:pt x="2262348" y="623658"/>
                </a:lnTo>
                <a:lnTo>
                  <a:pt x="2239615" y="584284"/>
                </a:lnTo>
                <a:lnTo>
                  <a:pt x="2215459" y="545864"/>
                </a:lnTo>
                <a:lnTo>
                  <a:pt x="2189916" y="508434"/>
                </a:lnTo>
                <a:lnTo>
                  <a:pt x="2163022" y="472032"/>
                </a:lnTo>
                <a:lnTo>
                  <a:pt x="2134813" y="436691"/>
                </a:lnTo>
                <a:lnTo>
                  <a:pt x="2105326" y="402450"/>
                </a:lnTo>
                <a:lnTo>
                  <a:pt x="2074596" y="369343"/>
                </a:lnTo>
                <a:lnTo>
                  <a:pt x="2042659" y="337407"/>
                </a:lnTo>
                <a:lnTo>
                  <a:pt x="2009551" y="306677"/>
                </a:lnTo>
                <a:lnTo>
                  <a:pt x="1975309" y="277190"/>
                </a:lnTo>
                <a:lnTo>
                  <a:pt x="1939969" y="248982"/>
                </a:lnTo>
                <a:lnTo>
                  <a:pt x="1903566" y="222089"/>
                </a:lnTo>
                <a:lnTo>
                  <a:pt x="1866136" y="196546"/>
                </a:lnTo>
                <a:lnTo>
                  <a:pt x="1827716" y="172390"/>
                </a:lnTo>
                <a:lnTo>
                  <a:pt x="1788341" y="149657"/>
                </a:lnTo>
                <a:lnTo>
                  <a:pt x="1748048" y="128383"/>
                </a:lnTo>
                <a:lnTo>
                  <a:pt x="1706872" y="108604"/>
                </a:lnTo>
                <a:lnTo>
                  <a:pt x="1664850" y="90356"/>
                </a:lnTo>
                <a:lnTo>
                  <a:pt x="1622018" y="73674"/>
                </a:lnTo>
                <a:lnTo>
                  <a:pt x="1578411" y="58596"/>
                </a:lnTo>
                <a:lnTo>
                  <a:pt x="1534066" y="45157"/>
                </a:lnTo>
                <a:lnTo>
                  <a:pt x="1489019" y="33392"/>
                </a:lnTo>
                <a:lnTo>
                  <a:pt x="1443305" y="23339"/>
                </a:lnTo>
                <a:lnTo>
                  <a:pt x="1396961" y="15033"/>
                </a:lnTo>
                <a:lnTo>
                  <a:pt x="1350023" y="8510"/>
                </a:lnTo>
                <a:lnTo>
                  <a:pt x="1302527" y="3806"/>
                </a:lnTo>
                <a:lnTo>
                  <a:pt x="1254509" y="957"/>
                </a:lnTo>
                <a:lnTo>
                  <a:pt x="1206004" y="0"/>
                </a:lnTo>
                <a:close/>
              </a:path>
            </a:pathLst>
          </a:custGeom>
          <a:solidFill>
            <a:srgbClr val="EE2E62"/>
          </a:solidFill>
        </p:spPr>
        <p:txBody>
          <a:bodyPr wrap="square" lIns="0" tIns="0" rIns="0" bIns="0" rtlCol="0"/>
          <a:lstStyle/>
          <a:p>
            <a:endParaRPr/>
          </a:p>
        </p:txBody>
      </p:sp>
      <p:sp>
        <p:nvSpPr>
          <p:cNvPr id="7" name="object 7"/>
          <p:cNvSpPr/>
          <p:nvPr/>
        </p:nvSpPr>
        <p:spPr>
          <a:xfrm>
            <a:off x="8387994" y="1710000"/>
            <a:ext cx="2412365" cy="2412365"/>
          </a:xfrm>
          <a:custGeom>
            <a:avLst/>
            <a:gdLst/>
            <a:ahLst/>
            <a:cxnLst/>
            <a:rect l="l" t="t" r="r" b="b"/>
            <a:pathLst>
              <a:path w="2412365" h="2412365">
                <a:moveTo>
                  <a:pt x="1206004" y="0"/>
                </a:moveTo>
                <a:lnTo>
                  <a:pt x="1157500" y="957"/>
                </a:lnTo>
                <a:lnTo>
                  <a:pt x="1109481" y="3806"/>
                </a:lnTo>
                <a:lnTo>
                  <a:pt x="1061985" y="8510"/>
                </a:lnTo>
                <a:lnTo>
                  <a:pt x="1015047" y="15033"/>
                </a:lnTo>
                <a:lnTo>
                  <a:pt x="968703" y="23339"/>
                </a:lnTo>
                <a:lnTo>
                  <a:pt x="922990" y="33392"/>
                </a:lnTo>
                <a:lnTo>
                  <a:pt x="877943" y="45157"/>
                </a:lnTo>
                <a:lnTo>
                  <a:pt x="833597" y="58596"/>
                </a:lnTo>
                <a:lnTo>
                  <a:pt x="789991" y="73674"/>
                </a:lnTo>
                <a:lnTo>
                  <a:pt x="747158" y="90356"/>
                </a:lnTo>
                <a:lnTo>
                  <a:pt x="705136" y="108604"/>
                </a:lnTo>
                <a:lnTo>
                  <a:pt x="663961" y="128383"/>
                </a:lnTo>
                <a:lnTo>
                  <a:pt x="623668" y="149657"/>
                </a:lnTo>
                <a:lnTo>
                  <a:pt x="584293" y="172390"/>
                </a:lnTo>
                <a:lnTo>
                  <a:pt x="545873" y="196546"/>
                </a:lnTo>
                <a:lnTo>
                  <a:pt x="508443" y="222089"/>
                </a:lnTo>
                <a:lnTo>
                  <a:pt x="472040" y="248982"/>
                </a:lnTo>
                <a:lnTo>
                  <a:pt x="436699" y="277190"/>
                </a:lnTo>
                <a:lnTo>
                  <a:pt x="402457" y="306677"/>
                </a:lnTo>
                <a:lnTo>
                  <a:pt x="369349" y="337407"/>
                </a:lnTo>
                <a:lnTo>
                  <a:pt x="337413" y="369343"/>
                </a:lnTo>
                <a:lnTo>
                  <a:pt x="306683" y="402450"/>
                </a:lnTo>
                <a:lnTo>
                  <a:pt x="277195" y="436691"/>
                </a:lnTo>
                <a:lnTo>
                  <a:pt x="248987" y="472032"/>
                </a:lnTo>
                <a:lnTo>
                  <a:pt x="222093" y="508434"/>
                </a:lnTo>
                <a:lnTo>
                  <a:pt x="196550" y="545864"/>
                </a:lnTo>
                <a:lnTo>
                  <a:pt x="172394" y="584284"/>
                </a:lnTo>
                <a:lnTo>
                  <a:pt x="149660" y="623658"/>
                </a:lnTo>
                <a:lnTo>
                  <a:pt x="128386" y="663951"/>
                </a:lnTo>
                <a:lnTo>
                  <a:pt x="108606" y="705126"/>
                </a:lnTo>
                <a:lnTo>
                  <a:pt x="90358" y="747148"/>
                </a:lnTo>
                <a:lnTo>
                  <a:pt x="73676" y="789980"/>
                </a:lnTo>
                <a:lnTo>
                  <a:pt x="58597" y="833586"/>
                </a:lnTo>
                <a:lnTo>
                  <a:pt x="45158" y="877931"/>
                </a:lnTo>
                <a:lnTo>
                  <a:pt x="33393" y="922978"/>
                </a:lnTo>
                <a:lnTo>
                  <a:pt x="23340" y="968691"/>
                </a:lnTo>
                <a:lnTo>
                  <a:pt x="15033" y="1015035"/>
                </a:lnTo>
                <a:lnTo>
                  <a:pt x="8510" y="1061973"/>
                </a:lnTo>
                <a:lnTo>
                  <a:pt x="3806" y="1109469"/>
                </a:lnTo>
                <a:lnTo>
                  <a:pt x="957" y="1157487"/>
                </a:lnTo>
                <a:lnTo>
                  <a:pt x="0" y="1205991"/>
                </a:lnTo>
                <a:lnTo>
                  <a:pt x="957" y="1254497"/>
                </a:lnTo>
                <a:lnTo>
                  <a:pt x="3806" y="1302516"/>
                </a:lnTo>
                <a:lnTo>
                  <a:pt x="8510" y="1350013"/>
                </a:lnTo>
                <a:lnTo>
                  <a:pt x="15033" y="1396951"/>
                </a:lnTo>
                <a:lnTo>
                  <a:pt x="23340" y="1443296"/>
                </a:lnTo>
                <a:lnTo>
                  <a:pt x="33393" y="1489010"/>
                </a:lnTo>
                <a:lnTo>
                  <a:pt x="45158" y="1534058"/>
                </a:lnTo>
                <a:lnTo>
                  <a:pt x="58597" y="1578403"/>
                </a:lnTo>
                <a:lnTo>
                  <a:pt x="73676" y="1622010"/>
                </a:lnTo>
                <a:lnTo>
                  <a:pt x="90358" y="1664843"/>
                </a:lnTo>
                <a:lnTo>
                  <a:pt x="108606" y="1706865"/>
                </a:lnTo>
                <a:lnTo>
                  <a:pt x="128386" y="1748041"/>
                </a:lnTo>
                <a:lnTo>
                  <a:pt x="149660" y="1788334"/>
                </a:lnTo>
                <a:lnTo>
                  <a:pt x="172394" y="1827709"/>
                </a:lnTo>
                <a:lnTo>
                  <a:pt x="196550" y="1866129"/>
                </a:lnTo>
                <a:lnTo>
                  <a:pt x="222093" y="1903558"/>
                </a:lnTo>
                <a:lnTo>
                  <a:pt x="248987" y="1939962"/>
                </a:lnTo>
                <a:lnTo>
                  <a:pt x="277195" y="1975302"/>
                </a:lnTo>
                <a:lnTo>
                  <a:pt x="306683" y="2009544"/>
                </a:lnTo>
                <a:lnTo>
                  <a:pt x="337413" y="2042651"/>
                </a:lnTo>
                <a:lnTo>
                  <a:pt x="369349" y="2074588"/>
                </a:lnTo>
                <a:lnTo>
                  <a:pt x="402457" y="2105317"/>
                </a:lnTo>
                <a:lnTo>
                  <a:pt x="436699" y="2134804"/>
                </a:lnTo>
                <a:lnTo>
                  <a:pt x="472040" y="2163013"/>
                </a:lnTo>
                <a:lnTo>
                  <a:pt x="508443" y="2189906"/>
                </a:lnTo>
                <a:lnTo>
                  <a:pt x="545873" y="2215449"/>
                </a:lnTo>
                <a:lnTo>
                  <a:pt x="584293" y="2239605"/>
                </a:lnTo>
                <a:lnTo>
                  <a:pt x="623668" y="2262338"/>
                </a:lnTo>
                <a:lnTo>
                  <a:pt x="663961" y="2283612"/>
                </a:lnTo>
                <a:lnTo>
                  <a:pt x="705136" y="2303392"/>
                </a:lnTo>
                <a:lnTo>
                  <a:pt x="747158" y="2321640"/>
                </a:lnTo>
                <a:lnTo>
                  <a:pt x="789991" y="2338321"/>
                </a:lnTo>
                <a:lnTo>
                  <a:pt x="833597" y="2353400"/>
                </a:lnTo>
                <a:lnTo>
                  <a:pt x="877943" y="2366839"/>
                </a:lnTo>
                <a:lnTo>
                  <a:pt x="922990" y="2378603"/>
                </a:lnTo>
                <a:lnTo>
                  <a:pt x="968703" y="2388657"/>
                </a:lnTo>
                <a:lnTo>
                  <a:pt x="1015047" y="2396963"/>
                </a:lnTo>
                <a:lnTo>
                  <a:pt x="1061985" y="2403486"/>
                </a:lnTo>
                <a:lnTo>
                  <a:pt x="1109481" y="2408190"/>
                </a:lnTo>
                <a:lnTo>
                  <a:pt x="1157500" y="2411039"/>
                </a:lnTo>
                <a:lnTo>
                  <a:pt x="1206004" y="2411996"/>
                </a:lnTo>
                <a:lnTo>
                  <a:pt x="1254509" y="2411039"/>
                </a:lnTo>
                <a:lnTo>
                  <a:pt x="1302527" y="2408190"/>
                </a:lnTo>
                <a:lnTo>
                  <a:pt x="1350023" y="2403486"/>
                </a:lnTo>
                <a:lnTo>
                  <a:pt x="1396961" y="2396963"/>
                </a:lnTo>
                <a:lnTo>
                  <a:pt x="1443305" y="2388657"/>
                </a:lnTo>
                <a:lnTo>
                  <a:pt x="1489019" y="2378603"/>
                </a:lnTo>
                <a:lnTo>
                  <a:pt x="1534066" y="2366839"/>
                </a:lnTo>
                <a:lnTo>
                  <a:pt x="1578411" y="2353400"/>
                </a:lnTo>
                <a:lnTo>
                  <a:pt x="1622018" y="2338321"/>
                </a:lnTo>
                <a:lnTo>
                  <a:pt x="1664850" y="2321640"/>
                </a:lnTo>
                <a:lnTo>
                  <a:pt x="1706872" y="2303392"/>
                </a:lnTo>
                <a:lnTo>
                  <a:pt x="1748048" y="2283612"/>
                </a:lnTo>
                <a:lnTo>
                  <a:pt x="1788341" y="2262338"/>
                </a:lnTo>
                <a:lnTo>
                  <a:pt x="1827716" y="2239605"/>
                </a:lnTo>
                <a:lnTo>
                  <a:pt x="1866136" y="2215449"/>
                </a:lnTo>
                <a:lnTo>
                  <a:pt x="1903566" y="2189906"/>
                </a:lnTo>
                <a:lnTo>
                  <a:pt x="1939969" y="2163013"/>
                </a:lnTo>
                <a:lnTo>
                  <a:pt x="1975309" y="2134804"/>
                </a:lnTo>
                <a:lnTo>
                  <a:pt x="2009551" y="2105317"/>
                </a:lnTo>
                <a:lnTo>
                  <a:pt x="2042659" y="2074588"/>
                </a:lnTo>
                <a:lnTo>
                  <a:pt x="2074596" y="2042651"/>
                </a:lnTo>
                <a:lnTo>
                  <a:pt x="2105326" y="2009544"/>
                </a:lnTo>
                <a:lnTo>
                  <a:pt x="2134813" y="1975302"/>
                </a:lnTo>
                <a:lnTo>
                  <a:pt x="2163022" y="1939962"/>
                </a:lnTo>
                <a:lnTo>
                  <a:pt x="2189916" y="1903558"/>
                </a:lnTo>
                <a:lnTo>
                  <a:pt x="2215459" y="1866129"/>
                </a:lnTo>
                <a:lnTo>
                  <a:pt x="2239615" y="1827709"/>
                </a:lnTo>
                <a:lnTo>
                  <a:pt x="2262348" y="1788334"/>
                </a:lnTo>
                <a:lnTo>
                  <a:pt x="2283623" y="1748041"/>
                </a:lnTo>
                <a:lnTo>
                  <a:pt x="2303402" y="1706865"/>
                </a:lnTo>
                <a:lnTo>
                  <a:pt x="2321651" y="1664843"/>
                </a:lnTo>
                <a:lnTo>
                  <a:pt x="2338332" y="1622010"/>
                </a:lnTo>
                <a:lnTo>
                  <a:pt x="2353411" y="1578403"/>
                </a:lnTo>
                <a:lnTo>
                  <a:pt x="2366851" y="1534058"/>
                </a:lnTo>
                <a:lnTo>
                  <a:pt x="2378615" y="1489010"/>
                </a:lnTo>
                <a:lnTo>
                  <a:pt x="2388669" y="1443296"/>
                </a:lnTo>
                <a:lnTo>
                  <a:pt x="2396975" y="1396951"/>
                </a:lnTo>
                <a:lnTo>
                  <a:pt x="2403498" y="1350013"/>
                </a:lnTo>
                <a:lnTo>
                  <a:pt x="2408202" y="1302516"/>
                </a:lnTo>
                <a:lnTo>
                  <a:pt x="2411051" y="1254497"/>
                </a:lnTo>
                <a:lnTo>
                  <a:pt x="2412009" y="1205991"/>
                </a:lnTo>
                <a:lnTo>
                  <a:pt x="2411051" y="1157487"/>
                </a:lnTo>
                <a:lnTo>
                  <a:pt x="2408202" y="1109469"/>
                </a:lnTo>
                <a:lnTo>
                  <a:pt x="2403498" y="1061973"/>
                </a:lnTo>
                <a:lnTo>
                  <a:pt x="2396975" y="1015035"/>
                </a:lnTo>
                <a:lnTo>
                  <a:pt x="2388669" y="968691"/>
                </a:lnTo>
                <a:lnTo>
                  <a:pt x="2378615" y="922978"/>
                </a:lnTo>
                <a:lnTo>
                  <a:pt x="2366851" y="877931"/>
                </a:lnTo>
                <a:lnTo>
                  <a:pt x="2353411" y="833586"/>
                </a:lnTo>
                <a:lnTo>
                  <a:pt x="2338332" y="789980"/>
                </a:lnTo>
                <a:lnTo>
                  <a:pt x="2321651" y="747148"/>
                </a:lnTo>
                <a:lnTo>
                  <a:pt x="2303402" y="705126"/>
                </a:lnTo>
                <a:lnTo>
                  <a:pt x="2283623" y="663951"/>
                </a:lnTo>
                <a:lnTo>
                  <a:pt x="2262348" y="623658"/>
                </a:lnTo>
                <a:lnTo>
                  <a:pt x="2239615" y="584284"/>
                </a:lnTo>
                <a:lnTo>
                  <a:pt x="2215459" y="545864"/>
                </a:lnTo>
                <a:lnTo>
                  <a:pt x="2189916" y="508434"/>
                </a:lnTo>
                <a:lnTo>
                  <a:pt x="2163022" y="472032"/>
                </a:lnTo>
                <a:lnTo>
                  <a:pt x="2134813" y="436691"/>
                </a:lnTo>
                <a:lnTo>
                  <a:pt x="2105326" y="402450"/>
                </a:lnTo>
                <a:lnTo>
                  <a:pt x="2074596" y="369343"/>
                </a:lnTo>
                <a:lnTo>
                  <a:pt x="2042659" y="337407"/>
                </a:lnTo>
                <a:lnTo>
                  <a:pt x="2009551" y="306677"/>
                </a:lnTo>
                <a:lnTo>
                  <a:pt x="1975309" y="277190"/>
                </a:lnTo>
                <a:lnTo>
                  <a:pt x="1939969" y="248982"/>
                </a:lnTo>
                <a:lnTo>
                  <a:pt x="1903566" y="222089"/>
                </a:lnTo>
                <a:lnTo>
                  <a:pt x="1866136" y="196546"/>
                </a:lnTo>
                <a:lnTo>
                  <a:pt x="1827716" y="172390"/>
                </a:lnTo>
                <a:lnTo>
                  <a:pt x="1788341" y="149657"/>
                </a:lnTo>
                <a:lnTo>
                  <a:pt x="1748048" y="128383"/>
                </a:lnTo>
                <a:lnTo>
                  <a:pt x="1706872" y="108604"/>
                </a:lnTo>
                <a:lnTo>
                  <a:pt x="1664850" y="90356"/>
                </a:lnTo>
                <a:lnTo>
                  <a:pt x="1622018" y="73674"/>
                </a:lnTo>
                <a:lnTo>
                  <a:pt x="1578411" y="58596"/>
                </a:lnTo>
                <a:lnTo>
                  <a:pt x="1534066" y="45157"/>
                </a:lnTo>
                <a:lnTo>
                  <a:pt x="1489019" y="33392"/>
                </a:lnTo>
                <a:lnTo>
                  <a:pt x="1443305" y="23339"/>
                </a:lnTo>
                <a:lnTo>
                  <a:pt x="1396961" y="15033"/>
                </a:lnTo>
                <a:lnTo>
                  <a:pt x="1350023" y="8510"/>
                </a:lnTo>
                <a:lnTo>
                  <a:pt x="1302527" y="3806"/>
                </a:lnTo>
                <a:lnTo>
                  <a:pt x="1254509" y="957"/>
                </a:lnTo>
                <a:lnTo>
                  <a:pt x="1206004" y="0"/>
                </a:lnTo>
                <a:close/>
              </a:path>
            </a:pathLst>
          </a:custGeom>
          <a:solidFill>
            <a:srgbClr val="EE2E62"/>
          </a:solidFill>
        </p:spPr>
        <p:txBody>
          <a:bodyPr wrap="square" lIns="0" tIns="0" rIns="0" bIns="0" rtlCol="0"/>
          <a:lstStyle/>
          <a:p>
            <a:endParaRPr/>
          </a:p>
        </p:txBody>
      </p:sp>
      <p:sp>
        <p:nvSpPr>
          <p:cNvPr id="8" name="object 8"/>
          <p:cNvSpPr txBox="1"/>
          <p:nvPr/>
        </p:nvSpPr>
        <p:spPr>
          <a:xfrm>
            <a:off x="957049" y="1869691"/>
            <a:ext cx="1938020" cy="1750060"/>
          </a:xfrm>
          <a:prstGeom prst="rect">
            <a:avLst/>
          </a:prstGeom>
        </p:spPr>
        <p:txBody>
          <a:bodyPr vert="horz" wrap="square" lIns="0" tIns="142875" rIns="0" bIns="0" rtlCol="0">
            <a:spAutoFit/>
          </a:bodyPr>
          <a:lstStyle/>
          <a:p>
            <a:pPr algn="ctr">
              <a:lnSpc>
                <a:spcPct val="100000"/>
              </a:lnSpc>
              <a:spcBef>
                <a:spcPts val="1125"/>
              </a:spcBef>
            </a:pPr>
            <a:r>
              <a:rPr sz="1600" b="1" spc="-10" dirty="0">
                <a:solidFill>
                  <a:srgbClr val="FCD6D4"/>
                </a:solidFill>
                <a:latin typeface="Avenir Next"/>
                <a:cs typeface="Avenir Next"/>
              </a:rPr>
              <a:t>CHANNELS</a:t>
            </a:r>
            <a:endParaRPr sz="1600" dirty="0">
              <a:latin typeface="Avenir Next"/>
              <a:cs typeface="Avenir Next"/>
            </a:endParaRPr>
          </a:p>
          <a:p>
            <a:pPr marL="12700" marR="5080" algn="ctr">
              <a:lnSpc>
                <a:spcPct val="100000"/>
              </a:lnSpc>
              <a:spcBef>
                <a:spcPts val="1030"/>
              </a:spcBef>
            </a:pPr>
            <a:r>
              <a:rPr sz="1600" dirty="0">
                <a:solidFill>
                  <a:srgbClr val="FFFFFF"/>
                </a:solidFill>
                <a:latin typeface="AvenirNext-Medium"/>
                <a:cs typeface="AvenirNext-Medium"/>
              </a:rPr>
              <a:t>A</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variety of</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branded </a:t>
            </a:r>
            <a:r>
              <a:rPr sz="1600" dirty="0">
                <a:solidFill>
                  <a:srgbClr val="FFFFFF"/>
                </a:solidFill>
                <a:latin typeface="AvenirNext-Medium"/>
                <a:cs typeface="AvenirNext-Medium"/>
              </a:rPr>
              <a:t>platforms</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10" dirty="0">
                <a:solidFill>
                  <a:srgbClr val="FFFFFF"/>
                </a:solidFill>
                <a:latin typeface="AvenirNext-Medium"/>
                <a:cs typeface="AvenirNext-Medium"/>
              </a:rPr>
              <a:t> channels </a:t>
            </a:r>
            <a:r>
              <a:rPr sz="1600" dirty="0">
                <a:solidFill>
                  <a:srgbClr val="FFFFFF"/>
                </a:solidFill>
                <a:latin typeface="AvenirNext-Medium"/>
                <a:cs typeface="AvenirNext-Medium"/>
              </a:rPr>
              <a:t>showcasing </a:t>
            </a:r>
            <a:r>
              <a:rPr sz="1600" spc="-10" dirty="0">
                <a:solidFill>
                  <a:srgbClr val="FFFFFF"/>
                </a:solidFill>
                <a:latin typeface="AvenirNext-Medium"/>
                <a:cs typeface="AvenirNext-Medium"/>
              </a:rPr>
              <a:t>stories </a:t>
            </a:r>
            <a:r>
              <a:rPr sz="1600" dirty="0">
                <a:solidFill>
                  <a:srgbClr val="FFFFFF"/>
                </a:solidFill>
                <a:latin typeface="AvenirNext-Medium"/>
                <a:cs typeface="AvenirNext-Medium"/>
              </a:rPr>
              <a:t>from</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across</a:t>
            </a:r>
            <a:r>
              <a:rPr sz="1600" spc="-3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20" dirty="0">
                <a:solidFill>
                  <a:srgbClr val="FFFFFF"/>
                </a:solidFill>
                <a:latin typeface="AvenirNext-Medium"/>
                <a:cs typeface="AvenirNext-Medium"/>
              </a:rPr>
              <a:t>game</a:t>
            </a:r>
            <a:endParaRPr sz="1600" dirty="0">
              <a:latin typeface="AvenirNext-Medium"/>
              <a:cs typeface="AvenirNext-Medium"/>
            </a:endParaRPr>
          </a:p>
        </p:txBody>
      </p:sp>
      <p:sp>
        <p:nvSpPr>
          <p:cNvPr id="9" name="object 9"/>
          <p:cNvSpPr txBox="1"/>
          <p:nvPr/>
        </p:nvSpPr>
        <p:spPr>
          <a:xfrm>
            <a:off x="6173297" y="1869691"/>
            <a:ext cx="1729739" cy="1506220"/>
          </a:xfrm>
          <a:prstGeom prst="rect">
            <a:avLst/>
          </a:prstGeom>
        </p:spPr>
        <p:txBody>
          <a:bodyPr vert="horz" wrap="square" lIns="0" tIns="142875" rIns="0" bIns="0" rtlCol="0">
            <a:spAutoFit/>
          </a:bodyPr>
          <a:lstStyle/>
          <a:p>
            <a:pPr algn="ctr">
              <a:lnSpc>
                <a:spcPct val="100000"/>
              </a:lnSpc>
              <a:spcBef>
                <a:spcPts val="1125"/>
              </a:spcBef>
            </a:pPr>
            <a:r>
              <a:rPr sz="1600" b="1" spc="-10" dirty="0">
                <a:solidFill>
                  <a:srgbClr val="FCD6D4"/>
                </a:solidFill>
                <a:latin typeface="Avenir Next"/>
                <a:cs typeface="Avenir Next"/>
              </a:rPr>
              <a:t>OWNERSHIP</a:t>
            </a:r>
            <a:endParaRPr sz="1600">
              <a:latin typeface="Avenir Next"/>
              <a:cs typeface="Avenir Next"/>
            </a:endParaRPr>
          </a:p>
          <a:p>
            <a:pPr marL="12700" marR="5080" algn="ctr">
              <a:lnSpc>
                <a:spcPct val="100000"/>
              </a:lnSpc>
              <a:spcBef>
                <a:spcPts val="1030"/>
              </a:spcBef>
            </a:pPr>
            <a:r>
              <a:rPr sz="1600" spc="-60" dirty="0">
                <a:solidFill>
                  <a:srgbClr val="FFFFFF"/>
                </a:solidFill>
                <a:latin typeface="AvenirNext-Medium"/>
                <a:cs typeface="AvenirNext-Medium"/>
              </a:rPr>
              <a:t>To</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sit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over</a:t>
            </a:r>
            <a:r>
              <a:rPr sz="1600" spc="-10" dirty="0">
                <a:solidFill>
                  <a:srgbClr val="FFFFFF"/>
                </a:solidFill>
                <a:latin typeface="AvenirNext-Medium"/>
                <a:cs typeface="AvenirNext-Medium"/>
              </a:rPr>
              <a:t> specific </a:t>
            </a:r>
            <a:r>
              <a:rPr sz="1600" dirty="0">
                <a:solidFill>
                  <a:srgbClr val="FFFFFF"/>
                </a:solidFill>
                <a:latin typeface="AvenirNext-Medium"/>
                <a:cs typeface="AvenirNext-Medium"/>
              </a:rPr>
              <a:t>initiatives</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such</a:t>
            </a:r>
            <a:r>
              <a:rPr sz="1600" spc="-10" dirty="0">
                <a:solidFill>
                  <a:srgbClr val="FFFFFF"/>
                </a:solidFill>
                <a:latin typeface="AvenirNext-Medium"/>
                <a:cs typeface="AvenirNext-Medium"/>
              </a:rPr>
              <a:t> </a:t>
            </a:r>
            <a:r>
              <a:rPr sz="1600" spc="-25" dirty="0">
                <a:solidFill>
                  <a:srgbClr val="FFFFFF"/>
                </a:solidFill>
                <a:latin typeface="AvenirNext-Medium"/>
                <a:cs typeface="AvenirNext-Medium"/>
              </a:rPr>
              <a:t>as </a:t>
            </a:r>
            <a:r>
              <a:rPr sz="1600" dirty="0">
                <a:solidFill>
                  <a:srgbClr val="FFFFFF"/>
                </a:solidFill>
                <a:latin typeface="AvenirNext-Medium"/>
                <a:cs typeface="AvenirNext-Medium"/>
              </a:rPr>
              <a:t>the upcoming </a:t>
            </a:r>
            <a:r>
              <a:rPr sz="1600" spc="-25" dirty="0">
                <a:solidFill>
                  <a:srgbClr val="FFFFFF"/>
                </a:solidFill>
                <a:latin typeface="AvenirNext-Medium"/>
                <a:cs typeface="AvenirNext-Medium"/>
              </a:rPr>
              <a:t>EDI </a:t>
            </a:r>
            <a:r>
              <a:rPr sz="1600" dirty="0">
                <a:solidFill>
                  <a:srgbClr val="FFFFFF"/>
                </a:solidFill>
                <a:latin typeface="AvenirNext-Medium"/>
                <a:cs typeface="AvenirNext-Medium"/>
              </a:rPr>
              <a:t>Content</a:t>
            </a:r>
            <a:r>
              <a:rPr sz="1600" spc="-20" dirty="0">
                <a:solidFill>
                  <a:srgbClr val="FFFFFF"/>
                </a:solidFill>
                <a:latin typeface="AvenirNext-Medium"/>
                <a:cs typeface="AvenirNext-Medium"/>
              </a:rPr>
              <a:t> </a:t>
            </a:r>
            <a:r>
              <a:rPr sz="1600" spc="-25" dirty="0">
                <a:solidFill>
                  <a:srgbClr val="FFFFFF"/>
                </a:solidFill>
                <a:latin typeface="AvenirNext-Medium"/>
                <a:cs typeface="AvenirNext-Medium"/>
              </a:rPr>
              <a:t>Hub</a:t>
            </a:r>
            <a:endParaRPr sz="1600">
              <a:latin typeface="AvenirNext-Medium"/>
              <a:cs typeface="AvenirNext-Medium"/>
            </a:endParaRPr>
          </a:p>
        </p:txBody>
      </p:sp>
      <p:sp>
        <p:nvSpPr>
          <p:cNvPr id="10" name="object 10"/>
          <p:cNvSpPr txBox="1"/>
          <p:nvPr/>
        </p:nvSpPr>
        <p:spPr>
          <a:xfrm>
            <a:off x="3590780" y="1869691"/>
            <a:ext cx="1783080" cy="1993900"/>
          </a:xfrm>
          <a:prstGeom prst="rect">
            <a:avLst/>
          </a:prstGeom>
        </p:spPr>
        <p:txBody>
          <a:bodyPr vert="horz" wrap="square" lIns="0" tIns="142875" rIns="0" bIns="0" rtlCol="0">
            <a:spAutoFit/>
          </a:bodyPr>
          <a:lstStyle/>
          <a:p>
            <a:pPr algn="ctr">
              <a:lnSpc>
                <a:spcPct val="100000"/>
              </a:lnSpc>
              <a:spcBef>
                <a:spcPts val="1125"/>
              </a:spcBef>
            </a:pPr>
            <a:r>
              <a:rPr sz="1600" b="1" spc="-10" dirty="0">
                <a:solidFill>
                  <a:srgbClr val="FCD6D4"/>
                </a:solidFill>
                <a:latin typeface="Avenir Next"/>
                <a:cs typeface="Avenir Next"/>
              </a:rPr>
              <a:t>BADGE</a:t>
            </a:r>
            <a:endParaRPr sz="1600">
              <a:latin typeface="Avenir Next"/>
              <a:cs typeface="Avenir Next"/>
            </a:endParaRPr>
          </a:p>
          <a:p>
            <a:pPr marL="12065" marR="5080" indent="-635" algn="ctr">
              <a:lnSpc>
                <a:spcPct val="100000"/>
              </a:lnSpc>
              <a:spcBef>
                <a:spcPts val="1030"/>
              </a:spcBef>
            </a:pPr>
            <a:r>
              <a:rPr sz="1600" dirty="0">
                <a:solidFill>
                  <a:srgbClr val="FFFFFF"/>
                </a:solidFill>
                <a:latin typeface="AvenirNext-Medium"/>
                <a:cs typeface="AvenirNext-Medium"/>
              </a:rPr>
              <a:t>A</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‘kitemark’ </a:t>
            </a:r>
            <a:r>
              <a:rPr sz="1600" spc="-25" dirty="0">
                <a:solidFill>
                  <a:srgbClr val="FFFFFF"/>
                </a:solidFill>
                <a:latin typeface="AvenirNext-Medium"/>
                <a:cs typeface="AvenirNext-Medium"/>
              </a:rPr>
              <a:t>on </a:t>
            </a:r>
            <a:r>
              <a:rPr sz="1600" dirty="0">
                <a:solidFill>
                  <a:srgbClr val="FFFFFF"/>
                </a:solidFill>
                <a:latin typeface="AvenirNext-Medium"/>
                <a:cs typeface="AvenirNext-Medium"/>
              </a:rPr>
              <a:t>materials</a:t>
            </a:r>
            <a:r>
              <a:rPr sz="1600" spc="-35" dirty="0">
                <a:solidFill>
                  <a:srgbClr val="FFFFFF"/>
                </a:solidFill>
                <a:latin typeface="AvenirNext-Medium"/>
                <a:cs typeface="AvenirNext-Medium"/>
              </a:rPr>
              <a:t> </a:t>
            </a:r>
            <a:r>
              <a:rPr sz="1600" dirty="0">
                <a:solidFill>
                  <a:srgbClr val="FFFFFF"/>
                </a:solidFill>
                <a:latin typeface="AvenirNext-Medium"/>
                <a:cs typeface="AvenirNext-Medium"/>
              </a:rPr>
              <a:t>from</a:t>
            </a:r>
            <a:r>
              <a:rPr sz="1600" spc="-25" dirty="0">
                <a:solidFill>
                  <a:srgbClr val="FFFFFF"/>
                </a:solidFill>
                <a:latin typeface="AvenirNext-Medium"/>
                <a:cs typeface="AvenirNext-Medium"/>
              </a:rPr>
              <a:t> the </a:t>
            </a:r>
            <a:r>
              <a:rPr sz="1600" dirty="0">
                <a:solidFill>
                  <a:srgbClr val="FFFFFF"/>
                </a:solidFill>
                <a:latin typeface="AvenirNext-Medium"/>
                <a:cs typeface="AvenirNext-Medium"/>
              </a:rPr>
              <a:t>ECB,</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counties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partners</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10" dirty="0">
                <a:solidFill>
                  <a:srgbClr val="FFFFFF"/>
                </a:solidFill>
                <a:latin typeface="AvenirNext-Medium"/>
                <a:cs typeface="AvenirNext-Medium"/>
              </a:rPr>
              <a:t> lock–ups </a:t>
            </a:r>
            <a:r>
              <a:rPr sz="1600" dirty="0">
                <a:solidFill>
                  <a:srgbClr val="FFFFFF"/>
                </a:solidFill>
                <a:latin typeface="AvenirNext-Medium"/>
                <a:cs typeface="AvenirNext-Medium"/>
              </a:rPr>
              <a:t>see </a:t>
            </a:r>
            <a:r>
              <a:rPr sz="1600" spc="-10" dirty="0">
                <a:solidFill>
                  <a:srgbClr val="FFFFFF"/>
                </a:solidFill>
                <a:latin typeface="AvenirNext-Medium"/>
                <a:cs typeface="AvenirNext-Medium"/>
              </a:rPr>
              <a:t>example below</a:t>
            </a:r>
            <a:endParaRPr sz="1600">
              <a:latin typeface="AvenirNext-Medium"/>
              <a:cs typeface="AvenirNext-Medium"/>
            </a:endParaRPr>
          </a:p>
        </p:txBody>
      </p:sp>
      <p:sp>
        <p:nvSpPr>
          <p:cNvPr id="11" name="object 11"/>
          <p:cNvSpPr txBox="1"/>
          <p:nvPr/>
        </p:nvSpPr>
        <p:spPr>
          <a:xfrm>
            <a:off x="8612358" y="1869691"/>
            <a:ext cx="1963420" cy="1506220"/>
          </a:xfrm>
          <a:prstGeom prst="rect">
            <a:avLst/>
          </a:prstGeom>
        </p:spPr>
        <p:txBody>
          <a:bodyPr vert="horz" wrap="square" lIns="0" tIns="142875" rIns="0" bIns="0" rtlCol="0">
            <a:spAutoFit/>
          </a:bodyPr>
          <a:lstStyle/>
          <a:p>
            <a:pPr algn="ctr">
              <a:lnSpc>
                <a:spcPct val="100000"/>
              </a:lnSpc>
              <a:spcBef>
                <a:spcPts val="1125"/>
              </a:spcBef>
            </a:pPr>
            <a:r>
              <a:rPr sz="1600" b="1" spc="-10" dirty="0">
                <a:solidFill>
                  <a:srgbClr val="FCD6D4"/>
                </a:solidFill>
                <a:latin typeface="Avenir Next"/>
                <a:cs typeface="Avenir Next"/>
              </a:rPr>
              <a:t>CULTURE</a:t>
            </a:r>
            <a:endParaRPr sz="1600">
              <a:latin typeface="Avenir Next"/>
              <a:cs typeface="Avenir Next"/>
            </a:endParaRPr>
          </a:p>
          <a:p>
            <a:pPr marL="12700" marR="5080" algn="ctr">
              <a:lnSpc>
                <a:spcPct val="100000"/>
              </a:lnSpc>
              <a:spcBef>
                <a:spcPts val="1030"/>
              </a:spcBef>
            </a:pPr>
            <a:r>
              <a:rPr sz="1600" spc="-60" dirty="0">
                <a:solidFill>
                  <a:srgbClr val="FFFFFF"/>
                </a:solidFill>
                <a:latin typeface="AvenirNext-Medium"/>
                <a:cs typeface="AvenirNext-Medium"/>
              </a:rPr>
              <a:t>To</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help</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people</a:t>
            </a:r>
            <a:r>
              <a:rPr sz="1600" spc="-10" dirty="0">
                <a:solidFill>
                  <a:srgbClr val="FFFFFF"/>
                </a:solidFill>
                <a:latin typeface="AvenirNext-Medium"/>
                <a:cs typeface="AvenirNext-Medium"/>
              </a:rPr>
              <a:t> think </a:t>
            </a:r>
            <a:r>
              <a:rPr sz="1600" dirty="0">
                <a:solidFill>
                  <a:srgbClr val="FFFFFF"/>
                </a:solidFill>
                <a:latin typeface="AvenirNext-Medium"/>
                <a:cs typeface="AvenirNext-Medium"/>
              </a:rPr>
              <a:t>about internal </a:t>
            </a:r>
            <a:r>
              <a:rPr sz="1600" spc="-10" dirty="0">
                <a:solidFill>
                  <a:srgbClr val="FFFFFF"/>
                </a:solidFill>
                <a:latin typeface="AvenirNext-Medium"/>
                <a:cs typeface="AvenirNext-Medium"/>
              </a:rPr>
              <a:t>action </a:t>
            </a:r>
            <a:r>
              <a:rPr sz="1600" dirty="0">
                <a:solidFill>
                  <a:srgbClr val="FFFFFF"/>
                </a:solidFill>
                <a:latin typeface="AvenirNext-Medium"/>
                <a:cs typeface="AvenirNext-Medium"/>
              </a:rPr>
              <a:t>and</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culture,</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as</a:t>
            </a:r>
            <a:r>
              <a:rPr sz="1600" spc="-10" dirty="0">
                <a:solidFill>
                  <a:srgbClr val="FFFFFF"/>
                </a:solidFill>
                <a:latin typeface="AvenirNext-Medium"/>
                <a:cs typeface="AvenirNext-Medium"/>
              </a:rPr>
              <a:t> </a:t>
            </a:r>
            <a:r>
              <a:rPr sz="1600" spc="-20" dirty="0">
                <a:solidFill>
                  <a:srgbClr val="FFFFFF"/>
                </a:solidFill>
                <a:latin typeface="AvenirNext-Medium"/>
                <a:cs typeface="AvenirNext-Medium"/>
              </a:rPr>
              <a:t>well </a:t>
            </a:r>
            <a:r>
              <a:rPr sz="1600" dirty="0">
                <a:solidFill>
                  <a:srgbClr val="FFFFFF"/>
                </a:solidFill>
                <a:latin typeface="AvenirNext-Medium"/>
                <a:cs typeface="AvenirNext-Medium"/>
              </a:rPr>
              <a:t>as</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external</a:t>
            </a:r>
            <a:r>
              <a:rPr sz="1600" spc="-10" dirty="0">
                <a:solidFill>
                  <a:srgbClr val="FFFFFF"/>
                </a:solidFill>
                <a:latin typeface="AvenirNext-Medium"/>
                <a:cs typeface="AvenirNext-Medium"/>
              </a:rPr>
              <a:t> initiatives</a:t>
            </a:r>
            <a:endParaRPr sz="1600">
              <a:latin typeface="AvenirNext-Medium"/>
              <a:cs typeface="AvenirNext-Medium"/>
            </a:endParaRPr>
          </a:p>
        </p:txBody>
      </p:sp>
      <p:grpSp>
        <p:nvGrpSpPr>
          <p:cNvPr id="12" name="object 12" descr="A logo lock up showing the ACE and Raising The Game logo together, in a monochrome design. &#10;"/>
          <p:cNvGrpSpPr/>
          <p:nvPr/>
        </p:nvGrpSpPr>
        <p:grpSpPr>
          <a:xfrm>
            <a:off x="3276003" y="4383290"/>
            <a:ext cx="4968240" cy="1233170"/>
            <a:chOff x="3276003" y="4383290"/>
            <a:chExt cx="4968240" cy="1233170"/>
          </a:xfrm>
        </p:grpSpPr>
        <p:sp>
          <p:nvSpPr>
            <p:cNvPr id="13" name="object 13"/>
            <p:cNvSpPr/>
            <p:nvPr/>
          </p:nvSpPr>
          <p:spPr>
            <a:xfrm>
              <a:off x="3276003" y="4383290"/>
              <a:ext cx="4968240" cy="1233170"/>
            </a:xfrm>
            <a:custGeom>
              <a:avLst/>
              <a:gdLst/>
              <a:ahLst/>
              <a:cxnLst/>
              <a:rect l="l" t="t" r="r" b="b"/>
              <a:pathLst>
                <a:path w="4968240" h="1233170">
                  <a:moveTo>
                    <a:pt x="4967998" y="0"/>
                  </a:moveTo>
                  <a:lnTo>
                    <a:pt x="0" y="0"/>
                  </a:lnTo>
                  <a:lnTo>
                    <a:pt x="0" y="1232712"/>
                  </a:lnTo>
                  <a:lnTo>
                    <a:pt x="4967998" y="1232712"/>
                  </a:lnTo>
                  <a:lnTo>
                    <a:pt x="4967998" y="0"/>
                  </a:lnTo>
                  <a:close/>
                </a:path>
              </a:pathLst>
            </a:custGeom>
            <a:solidFill>
              <a:srgbClr val="000000"/>
            </a:solidFill>
          </p:spPr>
          <p:txBody>
            <a:bodyPr wrap="square" lIns="0" tIns="0" rIns="0" bIns="0" rtlCol="0"/>
            <a:lstStyle/>
            <a:p>
              <a:endParaRPr/>
            </a:p>
          </p:txBody>
        </p:sp>
        <p:pic>
          <p:nvPicPr>
            <p:cNvPr id="14" name="object 14"/>
            <p:cNvPicPr/>
            <p:nvPr/>
          </p:nvPicPr>
          <p:blipFill>
            <a:blip r:embed="rId3" cstate="print"/>
            <a:stretch>
              <a:fillRect/>
            </a:stretch>
          </p:blipFill>
          <p:spPr>
            <a:xfrm>
              <a:off x="3276003" y="4383290"/>
              <a:ext cx="2905450" cy="1232700"/>
            </a:xfrm>
            <a:prstGeom prst="rect">
              <a:avLst/>
            </a:prstGeom>
          </p:spPr>
        </p:pic>
        <p:sp>
          <p:nvSpPr>
            <p:cNvPr id="15" name="object 15"/>
            <p:cNvSpPr/>
            <p:nvPr/>
          </p:nvSpPr>
          <p:spPr>
            <a:xfrm>
              <a:off x="6194996" y="4675644"/>
              <a:ext cx="1349375" cy="648335"/>
            </a:xfrm>
            <a:custGeom>
              <a:avLst/>
              <a:gdLst/>
              <a:ahLst/>
              <a:cxnLst/>
              <a:rect l="l" t="t" r="r" b="b"/>
              <a:pathLst>
                <a:path w="1349375" h="648335">
                  <a:moveTo>
                    <a:pt x="147383" y="586422"/>
                  </a:moveTo>
                  <a:lnTo>
                    <a:pt x="145491" y="584657"/>
                  </a:lnTo>
                  <a:lnTo>
                    <a:pt x="31419" y="584657"/>
                  </a:lnTo>
                  <a:lnTo>
                    <a:pt x="31419" y="554291"/>
                  </a:lnTo>
                  <a:lnTo>
                    <a:pt x="29527" y="552716"/>
                  </a:lnTo>
                  <a:lnTo>
                    <a:pt x="2476" y="552716"/>
                  </a:lnTo>
                  <a:lnTo>
                    <a:pt x="584" y="554291"/>
                  </a:lnTo>
                  <a:lnTo>
                    <a:pt x="584" y="646150"/>
                  </a:lnTo>
                  <a:lnTo>
                    <a:pt x="2476" y="647725"/>
                  </a:lnTo>
                  <a:lnTo>
                    <a:pt x="29527" y="647725"/>
                  </a:lnTo>
                  <a:lnTo>
                    <a:pt x="31419" y="646150"/>
                  </a:lnTo>
                  <a:lnTo>
                    <a:pt x="31419" y="615797"/>
                  </a:lnTo>
                  <a:lnTo>
                    <a:pt x="145491" y="615797"/>
                  </a:lnTo>
                  <a:lnTo>
                    <a:pt x="147383" y="614019"/>
                  </a:lnTo>
                  <a:lnTo>
                    <a:pt x="147383" y="586422"/>
                  </a:lnTo>
                  <a:close/>
                </a:path>
                <a:path w="1349375" h="648335">
                  <a:moveTo>
                    <a:pt x="147383" y="426364"/>
                  </a:moveTo>
                  <a:lnTo>
                    <a:pt x="145491" y="424599"/>
                  </a:lnTo>
                  <a:lnTo>
                    <a:pt x="2476" y="424599"/>
                  </a:lnTo>
                  <a:lnTo>
                    <a:pt x="584" y="426364"/>
                  </a:lnTo>
                  <a:lnTo>
                    <a:pt x="584" y="453961"/>
                  </a:lnTo>
                  <a:lnTo>
                    <a:pt x="2476" y="455549"/>
                  </a:lnTo>
                  <a:lnTo>
                    <a:pt x="57416" y="455549"/>
                  </a:lnTo>
                  <a:lnTo>
                    <a:pt x="57416" y="511924"/>
                  </a:lnTo>
                  <a:lnTo>
                    <a:pt x="2476" y="511924"/>
                  </a:lnTo>
                  <a:lnTo>
                    <a:pt x="584" y="513499"/>
                  </a:lnTo>
                  <a:lnTo>
                    <a:pt x="584" y="541096"/>
                  </a:lnTo>
                  <a:lnTo>
                    <a:pt x="2476" y="542861"/>
                  </a:lnTo>
                  <a:lnTo>
                    <a:pt x="145491" y="542861"/>
                  </a:lnTo>
                  <a:lnTo>
                    <a:pt x="147383" y="541096"/>
                  </a:lnTo>
                  <a:lnTo>
                    <a:pt x="147383" y="513499"/>
                  </a:lnTo>
                  <a:lnTo>
                    <a:pt x="145491" y="511924"/>
                  </a:lnTo>
                  <a:lnTo>
                    <a:pt x="88239" y="511924"/>
                  </a:lnTo>
                  <a:lnTo>
                    <a:pt x="88239" y="455549"/>
                  </a:lnTo>
                  <a:lnTo>
                    <a:pt x="145491" y="455549"/>
                  </a:lnTo>
                  <a:lnTo>
                    <a:pt x="147383" y="453961"/>
                  </a:lnTo>
                  <a:lnTo>
                    <a:pt x="147383" y="426364"/>
                  </a:lnTo>
                  <a:close/>
                </a:path>
                <a:path w="1349375" h="648335">
                  <a:moveTo>
                    <a:pt x="147383" y="327812"/>
                  </a:moveTo>
                  <a:lnTo>
                    <a:pt x="145491" y="326237"/>
                  </a:lnTo>
                  <a:lnTo>
                    <a:pt x="118440" y="326237"/>
                  </a:lnTo>
                  <a:lnTo>
                    <a:pt x="116547" y="327812"/>
                  </a:lnTo>
                  <a:lnTo>
                    <a:pt x="116547" y="384581"/>
                  </a:lnTo>
                  <a:lnTo>
                    <a:pt x="88239" y="384581"/>
                  </a:lnTo>
                  <a:lnTo>
                    <a:pt x="88239" y="337667"/>
                  </a:lnTo>
                  <a:lnTo>
                    <a:pt x="86563" y="335902"/>
                  </a:lnTo>
                  <a:lnTo>
                    <a:pt x="59309" y="335902"/>
                  </a:lnTo>
                  <a:lnTo>
                    <a:pt x="57416" y="337667"/>
                  </a:lnTo>
                  <a:lnTo>
                    <a:pt x="57416" y="384581"/>
                  </a:lnTo>
                  <a:lnTo>
                    <a:pt x="31419" y="384581"/>
                  </a:lnTo>
                  <a:lnTo>
                    <a:pt x="31419" y="327812"/>
                  </a:lnTo>
                  <a:lnTo>
                    <a:pt x="29527" y="326237"/>
                  </a:lnTo>
                  <a:lnTo>
                    <a:pt x="2476" y="326237"/>
                  </a:lnTo>
                  <a:lnTo>
                    <a:pt x="584" y="327812"/>
                  </a:lnTo>
                  <a:lnTo>
                    <a:pt x="584" y="413753"/>
                  </a:lnTo>
                  <a:lnTo>
                    <a:pt x="2476" y="415340"/>
                  </a:lnTo>
                  <a:lnTo>
                    <a:pt x="145491" y="415340"/>
                  </a:lnTo>
                  <a:lnTo>
                    <a:pt x="147383" y="413753"/>
                  </a:lnTo>
                  <a:lnTo>
                    <a:pt x="147383" y="384581"/>
                  </a:lnTo>
                  <a:lnTo>
                    <a:pt x="147383" y="327812"/>
                  </a:lnTo>
                  <a:close/>
                </a:path>
                <a:path w="1349375" h="648335">
                  <a:moveTo>
                    <a:pt x="210146" y="88607"/>
                  </a:moveTo>
                  <a:lnTo>
                    <a:pt x="204279" y="59994"/>
                  </a:lnTo>
                  <a:lnTo>
                    <a:pt x="203403" y="55689"/>
                  </a:lnTo>
                  <a:lnTo>
                    <a:pt x="185051" y="28765"/>
                  </a:lnTo>
                  <a:lnTo>
                    <a:pt x="157873" y="10591"/>
                  </a:lnTo>
                  <a:lnTo>
                    <a:pt x="149377" y="8890"/>
                  </a:lnTo>
                  <a:lnTo>
                    <a:pt x="149377" y="89789"/>
                  </a:lnTo>
                  <a:lnTo>
                    <a:pt x="146977" y="101625"/>
                  </a:lnTo>
                  <a:lnTo>
                    <a:pt x="140500" y="111633"/>
                  </a:lnTo>
                  <a:lnTo>
                    <a:pt x="131013" y="118554"/>
                  </a:lnTo>
                  <a:lnTo>
                    <a:pt x="119583" y="121145"/>
                  </a:lnTo>
                  <a:lnTo>
                    <a:pt x="61556" y="121145"/>
                  </a:lnTo>
                  <a:lnTo>
                    <a:pt x="61556" y="59994"/>
                  </a:lnTo>
                  <a:lnTo>
                    <a:pt x="119583" y="59994"/>
                  </a:lnTo>
                  <a:lnTo>
                    <a:pt x="131013" y="62331"/>
                  </a:lnTo>
                  <a:lnTo>
                    <a:pt x="140500" y="68707"/>
                  </a:lnTo>
                  <a:lnTo>
                    <a:pt x="146977" y="78181"/>
                  </a:lnTo>
                  <a:lnTo>
                    <a:pt x="149377" y="89789"/>
                  </a:lnTo>
                  <a:lnTo>
                    <a:pt x="149377" y="8890"/>
                  </a:lnTo>
                  <a:lnTo>
                    <a:pt x="124675" y="3924"/>
                  </a:lnTo>
                  <a:lnTo>
                    <a:pt x="3136" y="3924"/>
                  </a:lnTo>
                  <a:lnTo>
                    <a:pt x="0" y="7454"/>
                  </a:lnTo>
                  <a:lnTo>
                    <a:pt x="0" y="274840"/>
                  </a:lnTo>
                  <a:lnTo>
                    <a:pt x="3136" y="278371"/>
                  </a:lnTo>
                  <a:lnTo>
                    <a:pt x="58026" y="278371"/>
                  </a:lnTo>
                  <a:lnTo>
                    <a:pt x="61556" y="274840"/>
                  </a:lnTo>
                  <a:lnTo>
                    <a:pt x="61556" y="170942"/>
                  </a:lnTo>
                  <a:lnTo>
                    <a:pt x="88607" y="170942"/>
                  </a:lnTo>
                  <a:lnTo>
                    <a:pt x="141528" y="276402"/>
                  </a:lnTo>
                  <a:lnTo>
                    <a:pt x="143891" y="278371"/>
                  </a:lnTo>
                  <a:lnTo>
                    <a:pt x="205828" y="278371"/>
                  </a:lnTo>
                  <a:lnTo>
                    <a:pt x="208572" y="272097"/>
                  </a:lnTo>
                  <a:lnTo>
                    <a:pt x="154025" y="170942"/>
                  </a:lnTo>
                  <a:lnTo>
                    <a:pt x="152120" y="167411"/>
                  </a:lnTo>
                  <a:lnTo>
                    <a:pt x="175577" y="154381"/>
                  </a:lnTo>
                  <a:lnTo>
                    <a:pt x="193929" y="136385"/>
                  </a:lnTo>
                  <a:lnTo>
                    <a:pt x="202133" y="121145"/>
                  </a:lnTo>
                  <a:lnTo>
                    <a:pt x="205879" y="114211"/>
                  </a:lnTo>
                  <a:lnTo>
                    <a:pt x="210146" y="88607"/>
                  </a:lnTo>
                  <a:close/>
                </a:path>
                <a:path w="1349375" h="648335">
                  <a:moveTo>
                    <a:pt x="446087" y="613206"/>
                  </a:moveTo>
                  <a:lnTo>
                    <a:pt x="445947" y="575691"/>
                  </a:lnTo>
                  <a:lnTo>
                    <a:pt x="445630" y="484847"/>
                  </a:lnTo>
                  <a:lnTo>
                    <a:pt x="442023" y="480783"/>
                  </a:lnTo>
                  <a:lnTo>
                    <a:pt x="341680" y="480783"/>
                  </a:lnTo>
                  <a:lnTo>
                    <a:pt x="338074" y="484390"/>
                  </a:lnTo>
                  <a:lnTo>
                    <a:pt x="338074" y="538632"/>
                  </a:lnTo>
                  <a:lnTo>
                    <a:pt x="341680" y="542239"/>
                  </a:lnTo>
                  <a:lnTo>
                    <a:pt x="375132" y="542239"/>
                  </a:lnTo>
                  <a:lnTo>
                    <a:pt x="375132" y="568452"/>
                  </a:lnTo>
                  <a:lnTo>
                    <a:pt x="364972" y="571868"/>
                  </a:lnTo>
                  <a:lnTo>
                    <a:pt x="354850" y="574103"/>
                  </a:lnTo>
                  <a:lnTo>
                    <a:pt x="344817" y="575322"/>
                  </a:lnTo>
                  <a:lnTo>
                    <a:pt x="334911" y="575691"/>
                  </a:lnTo>
                  <a:lnTo>
                    <a:pt x="300151" y="568566"/>
                  </a:lnTo>
                  <a:lnTo>
                    <a:pt x="271691" y="549198"/>
                  </a:lnTo>
                  <a:lnTo>
                    <a:pt x="252476" y="520585"/>
                  </a:lnTo>
                  <a:lnTo>
                    <a:pt x="245414" y="485749"/>
                  </a:lnTo>
                  <a:lnTo>
                    <a:pt x="252399" y="450507"/>
                  </a:lnTo>
                  <a:lnTo>
                    <a:pt x="271462" y="421449"/>
                  </a:lnTo>
                  <a:lnTo>
                    <a:pt x="299758" y="401726"/>
                  </a:lnTo>
                  <a:lnTo>
                    <a:pt x="334454" y="394449"/>
                  </a:lnTo>
                  <a:lnTo>
                    <a:pt x="350634" y="395617"/>
                  </a:lnTo>
                  <a:lnTo>
                    <a:pt x="365925" y="399364"/>
                  </a:lnTo>
                  <a:lnTo>
                    <a:pt x="380288" y="406082"/>
                  </a:lnTo>
                  <a:lnTo>
                    <a:pt x="397281" y="418858"/>
                  </a:lnTo>
                  <a:lnTo>
                    <a:pt x="402247" y="418858"/>
                  </a:lnTo>
                  <a:lnTo>
                    <a:pt x="405866" y="415696"/>
                  </a:lnTo>
                  <a:lnTo>
                    <a:pt x="425843" y="394449"/>
                  </a:lnTo>
                  <a:lnTo>
                    <a:pt x="441566" y="377736"/>
                  </a:lnTo>
                  <a:lnTo>
                    <a:pt x="445185" y="374116"/>
                  </a:lnTo>
                  <a:lnTo>
                    <a:pt x="444728" y="368693"/>
                  </a:lnTo>
                  <a:lnTo>
                    <a:pt x="440664" y="365531"/>
                  </a:lnTo>
                  <a:lnTo>
                    <a:pt x="415810" y="347649"/>
                  </a:lnTo>
                  <a:lnTo>
                    <a:pt x="388239" y="334289"/>
                  </a:lnTo>
                  <a:lnTo>
                    <a:pt x="359308" y="325932"/>
                  </a:lnTo>
                  <a:lnTo>
                    <a:pt x="330390" y="323049"/>
                  </a:lnTo>
                  <a:lnTo>
                    <a:pt x="287147" y="328828"/>
                  </a:lnTo>
                  <a:lnTo>
                    <a:pt x="248348" y="345147"/>
                  </a:lnTo>
                  <a:lnTo>
                    <a:pt x="215531" y="370509"/>
                  </a:lnTo>
                  <a:lnTo>
                    <a:pt x="190220" y="403402"/>
                  </a:lnTo>
                  <a:lnTo>
                    <a:pt x="173913" y="442315"/>
                  </a:lnTo>
                  <a:lnTo>
                    <a:pt x="168135" y="485749"/>
                  </a:lnTo>
                  <a:lnTo>
                    <a:pt x="173913" y="529120"/>
                  </a:lnTo>
                  <a:lnTo>
                    <a:pt x="190220" y="567867"/>
                  </a:lnTo>
                  <a:lnTo>
                    <a:pt x="215531" y="600544"/>
                  </a:lnTo>
                  <a:lnTo>
                    <a:pt x="248348" y="625690"/>
                  </a:lnTo>
                  <a:lnTo>
                    <a:pt x="287147" y="641845"/>
                  </a:lnTo>
                  <a:lnTo>
                    <a:pt x="330390" y="647547"/>
                  </a:lnTo>
                  <a:lnTo>
                    <a:pt x="375551" y="642962"/>
                  </a:lnTo>
                  <a:lnTo>
                    <a:pt x="434174" y="622769"/>
                  </a:lnTo>
                  <a:lnTo>
                    <a:pt x="446087" y="613206"/>
                  </a:lnTo>
                  <a:close/>
                </a:path>
                <a:path w="1349375" h="648335">
                  <a:moveTo>
                    <a:pt x="480199" y="273265"/>
                  </a:moveTo>
                  <a:lnTo>
                    <a:pt x="477850" y="268173"/>
                  </a:lnTo>
                  <a:lnTo>
                    <a:pt x="463626" y="237591"/>
                  </a:lnTo>
                  <a:lnTo>
                    <a:pt x="438823" y="184277"/>
                  </a:lnTo>
                  <a:lnTo>
                    <a:pt x="408736" y="119583"/>
                  </a:lnTo>
                  <a:lnTo>
                    <a:pt x="376301" y="49847"/>
                  </a:lnTo>
                  <a:lnTo>
                    <a:pt x="376301" y="184277"/>
                  </a:lnTo>
                  <a:lnTo>
                    <a:pt x="316712" y="184277"/>
                  </a:lnTo>
                  <a:lnTo>
                    <a:pt x="346113" y="119583"/>
                  </a:lnTo>
                  <a:lnTo>
                    <a:pt x="346506" y="119583"/>
                  </a:lnTo>
                  <a:lnTo>
                    <a:pt x="376301" y="184277"/>
                  </a:lnTo>
                  <a:lnTo>
                    <a:pt x="376301" y="49847"/>
                  </a:lnTo>
                  <a:lnTo>
                    <a:pt x="355130" y="4318"/>
                  </a:lnTo>
                  <a:lnTo>
                    <a:pt x="353961" y="1968"/>
                  </a:lnTo>
                  <a:lnTo>
                    <a:pt x="351218" y="0"/>
                  </a:lnTo>
                  <a:lnTo>
                    <a:pt x="341807" y="0"/>
                  </a:lnTo>
                  <a:lnTo>
                    <a:pt x="339064" y="1968"/>
                  </a:lnTo>
                  <a:lnTo>
                    <a:pt x="337883" y="4318"/>
                  </a:lnTo>
                  <a:lnTo>
                    <a:pt x="212813" y="273265"/>
                  </a:lnTo>
                  <a:lnTo>
                    <a:pt x="215950" y="278371"/>
                  </a:lnTo>
                  <a:lnTo>
                    <a:pt x="272808" y="278371"/>
                  </a:lnTo>
                  <a:lnTo>
                    <a:pt x="277114" y="273659"/>
                  </a:lnTo>
                  <a:lnTo>
                    <a:pt x="279069" y="268960"/>
                  </a:lnTo>
                  <a:lnTo>
                    <a:pt x="293192" y="237591"/>
                  </a:lnTo>
                  <a:lnTo>
                    <a:pt x="399834" y="237591"/>
                  </a:lnTo>
                  <a:lnTo>
                    <a:pt x="413943" y="268566"/>
                  </a:lnTo>
                  <a:lnTo>
                    <a:pt x="417474" y="276009"/>
                  </a:lnTo>
                  <a:lnTo>
                    <a:pt x="420611" y="278371"/>
                  </a:lnTo>
                  <a:lnTo>
                    <a:pt x="477062" y="278371"/>
                  </a:lnTo>
                  <a:lnTo>
                    <a:pt x="480199" y="273265"/>
                  </a:lnTo>
                  <a:close/>
                </a:path>
                <a:path w="1349375" h="648335">
                  <a:moveTo>
                    <a:pt x="551878" y="7454"/>
                  </a:moveTo>
                  <a:lnTo>
                    <a:pt x="548347" y="3924"/>
                  </a:lnTo>
                  <a:lnTo>
                    <a:pt x="493458" y="3924"/>
                  </a:lnTo>
                  <a:lnTo>
                    <a:pt x="489927" y="7454"/>
                  </a:lnTo>
                  <a:lnTo>
                    <a:pt x="489927" y="274840"/>
                  </a:lnTo>
                  <a:lnTo>
                    <a:pt x="493458" y="278371"/>
                  </a:lnTo>
                  <a:lnTo>
                    <a:pt x="548347" y="278371"/>
                  </a:lnTo>
                  <a:lnTo>
                    <a:pt x="551878" y="274840"/>
                  </a:lnTo>
                  <a:lnTo>
                    <a:pt x="551878" y="7454"/>
                  </a:lnTo>
                  <a:close/>
                </a:path>
                <a:path w="1349375" h="648335">
                  <a:moveTo>
                    <a:pt x="754494" y="201129"/>
                  </a:moveTo>
                  <a:lnTo>
                    <a:pt x="746417" y="166382"/>
                  </a:lnTo>
                  <a:lnTo>
                    <a:pt x="726363" y="140995"/>
                  </a:lnTo>
                  <a:lnTo>
                    <a:pt x="700570" y="123329"/>
                  </a:lnTo>
                  <a:lnTo>
                    <a:pt x="655548" y="102552"/>
                  </a:lnTo>
                  <a:lnTo>
                    <a:pt x="642315" y="93459"/>
                  </a:lnTo>
                  <a:lnTo>
                    <a:pt x="634885" y="84010"/>
                  </a:lnTo>
                  <a:lnTo>
                    <a:pt x="632561" y="73710"/>
                  </a:lnTo>
                  <a:lnTo>
                    <a:pt x="634428" y="66116"/>
                  </a:lnTo>
                  <a:lnTo>
                    <a:pt x="639622" y="59740"/>
                  </a:lnTo>
                  <a:lnTo>
                    <a:pt x="647446" y="55359"/>
                  </a:lnTo>
                  <a:lnTo>
                    <a:pt x="657263" y="53721"/>
                  </a:lnTo>
                  <a:lnTo>
                    <a:pt x="675614" y="57124"/>
                  </a:lnTo>
                  <a:lnTo>
                    <a:pt x="692937" y="64744"/>
                  </a:lnTo>
                  <a:lnTo>
                    <a:pt x="706437" y="72732"/>
                  </a:lnTo>
                  <a:lnTo>
                    <a:pt x="713333" y="77241"/>
                  </a:lnTo>
                  <a:lnTo>
                    <a:pt x="716851" y="79984"/>
                  </a:lnTo>
                  <a:lnTo>
                    <a:pt x="723912" y="76454"/>
                  </a:lnTo>
                  <a:lnTo>
                    <a:pt x="726655" y="72148"/>
                  </a:lnTo>
                  <a:lnTo>
                    <a:pt x="738860" y="53721"/>
                  </a:lnTo>
                  <a:lnTo>
                    <a:pt x="746658" y="41960"/>
                  </a:lnTo>
                  <a:lnTo>
                    <a:pt x="748220" y="39204"/>
                  </a:lnTo>
                  <a:lnTo>
                    <a:pt x="749007" y="32156"/>
                  </a:lnTo>
                  <a:lnTo>
                    <a:pt x="744296" y="29413"/>
                  </a:lnTo>
                  <a:lnTo>
                    <a:pt x="731964" y="21170"/>
                  </a:lnTo>
                  <a:lnTo>
                    <a:pt x="713232" y="11468"/>
                  </a:lnTo>
                  <a:lnTo>
                    <a:pt x="689051" y="3378"/>
                  </a:lnTo>
                  <a:lnTo>
                    <a:pt x="660400" y="0"/>
                  </a:lnTo>
                  <a:lnTo>
                    <a:pt x="620776" y="6731"/>
                  </a:lnTo>
                  <a:lnTo>
                    <a:pt x="592480" y="24447"/>
                  </a:lnTo>
                  <a:lnTo>
                    <a:pt x="575487" y="49453"/>
                  </a:lnTo>
                  <a:lnTo>
                    <a:pt x="569836" y="78028"/>
                  </a:lnTo>
                  <a:lnTo>
                    <a:pt x="576973" y="109537"/>
                  </a:lnTo>
                  <a:lnTo>
                    <a:pt x="595223" y="133985"/>
                  </a:lnTo>
                  <a:lnTo>
                    <a:pt x="619785" y="152120"/>
                  </a:lnTo>
                  <a:lnTo>
                    <a:pt x="663448" y="172999"/>
                  </a:lnTo>
                  <a:lnTo>
                    <a:pt x="676071" y="182257"/>
                  </a:lnTo>
                  <a:lnTo>
                    <a:pt x="683704" y="192620"/>
                  </a:lnTo>
                  <a:lnTo>
                    <a:pt x="686269" y="204266"/>
                  </a:lnTo>
                  <a:lnTo>
                    <a:pt x="684250" y="213728"/>
                  </a:lnTo>
                  <a:lnTo>
                    <a:pt x="678624" y="221170"/>
                  </a:lnTo>
                  <a:lnTo>
                    <a:pt x="670064" y="226034"/>
                  </a:lnTo>
                  <a:lnTo>
                    <a:pt x="659218" y="227787"/>
                  </a:lnTo>
                  <a:lnTo>
                    <a:pt x="639826" y="224523"/>
                  </a:lnTo>
                  <a:lnTo>
                    <a:pt x="622274" y="217297"/>
                  </a:lnTo>
                  <a:lnTo>
                    <a:pt x="609269" y="209918"/>
                  </a:lnTo>
                  <a:lnTo>
                    <a:pt x="603554" y="206222"/>
                  </a:lnTo>
                  <a:lnTo>
                    <a:pt x="600811" y="204266"/>
                  </a:lnTo>
                  <a:lnTo>
                    <a:pt x="593356" y="203479"/>
                  </a:lnTo>
                  <a:lnTo>
                    <a:pt x="590219" y="208584"/>
                  </a:lnTo>
                  <a:lnTo>
                    <a:pt x="571792" y="241122"/>
                  </a:lnTo>
                  <a:lnTo>
                    <a:pt x="568655" y="246608"/>
                  </a:lnTo>
                  <a:lnTo>
                    <a:pt x="602132" y="270573"/>
                  </a:lnTo>
                  <a:lnTo>
                    <a:pt x="661962" y="282282"/>
                  </a:lnTo>
                  <a:lnTo>
                    <a:pt x="700735" y="275285"/>
                  </a:lnTo>
                  <a:lnTo>
                    <a:pt x="729843" y="256844"/>
                  </a:lnTo>
                  <a:lnTo>
                    <a:pt x="748144" y="230847"/>
                  </a:lnTo>
                  <a:lnTo>
                    <a:pt x="748792" y="227787"/>
                  </a:lnTo>
                  <a:lnTo>
                    <a:pt x="754494" y="201129"/>
                  </a:lnTo>
                  <a:close/>
                </a:path>
                <a:path w="1349375" h="648335">
                  <a:moveTo>
                    <a:pt x="756158" y="637705"/>
                  </a:moveTo>
                  <a:lnTo>
                    <a:pt x="613549" y="330098"/>
                  </a:lnTo>
                  <a:lnTo>
                    <a:pt x="610450" y="327875"/>
                  </a:lnTo>
                  <a:lnTo>
                    <a:pt x="599821" y="327875"/>
                  </a:lnTo>
                  <a:lnTo>
                    <a:pt x="596722" y="330098"/>
                  </a:lnTo>
                  <a:lnTo>
                    <a:pt x="454113" y="637705"/>
                  </a:lnTo>
                  <a:lnTo>
                    <a:pt x="457657" y="643483"/>
                  </a:lnTo>
                  <a:lnTo>
                    <a:pt x="521868" y="643483"/>
                  </a:lnTo>
                  <a:lnTo>
                    <a:pt x="526745" y="638149"/>
                  </a:lnTo>
                  <a:lnTo>
                    <a:pt x="528955" y="632815"/>
                  </a:lnTo>
                  <a:lnTo>
                    <a:pt x="544906" y="597255"/>
                  </a:lnTo>
                  <a:lnTo>
                    <a:pt x="591515" y="597255"/>
                  </a:lnTo>
                  <a:lnTo>
                    <a:pt x="591413" y="536803"/>
                  </a:lnTo>
                  <a:lnTo>
                    <a:pt x="571474" y="536803"/>
                  </a:lnTo>
                  <a:lnTo>
                    <a:pt x="604685" y="463448"/>
                  </a:lnTo>
                  <a:lnTo>
                    <a:pt x="605129" y="463448"/>
                  </a:lnTo>
                  <a:lnTo>
                    <a:pt x="638797" y="536803"/>
                  </a:lnTo>
                  <a:lnTo>
                    <a:pt x="618591" y="536803"/>
                  </a:lnTo>
                  <a:lnTo>
                    <a:pt x="618566" y="597255"/>
                  </a:lnTo>
                  <a:lnTo>
                    <a:pt x="665365" y="597255"/>
                  </a:lnTo>
                  <a:lnTo>
                    <a:pt x="685292" y="640816"/>
                  </a:lnTo>
                  <a:lnTo>
                    <a:pt x="688835" y="643483"/>
                  </a:lnTo>
                  <a:lnTo>
                    <a:pt x="752614" y="643483"/>
                  </a:lnTo>
                  <a:lnTo>
                    <a:pt x="756158" y="637705"/>
                  </a:lnTo>
                  <a:close/>
                </a:path>
                <a:path w="1349375" h="648335">
                  <a:moveTo>
                    <a:pt x="832434" y="7454"/>
                  </a:moveTo>
                  <a:lnTo>
                    <a:pt x="828916" y="3924"/>
                  </a:lnTo>
                  <a:lnTo>
                    <a:pt x="774026" y="3924"/>
                  </a:lnTo>
                  <a:lnTo>
                    <a:pt x="770496" y="7454"/>
                  </a:lnTo>
                  <a:lnTo>
                    <a:pt x="770496" y="274840"/>
                  </a:lnTo>
                  <a:lnTo>
                    <a:pt x="774026" y="278371"/>
                  </a:lnTo>
                  <a:lnTo>
                    <a:pt x="828916" y="278371"/>
                  </a:lnTo>
                  <a:lnTo>
                    <a:pt x="832434" y="274840"/>
                  </a:lnTo>
                  <a:lnTo>
                    <a:pt x="832434" y="7454"/>
                  </a:lnTo>
                  <a:close/>
                </a:path>
                <a:path w="1349375" h="648335">
                  <a:moveTo>
                    <a:pt x="1091907" y="7454"/>
                  </a:moveTo>
                  <a:lnTo>
                    <a:pt x="1088377" y="3924"/>
                  </a:lnTo>
                  <a:lnTo>
                    <a:pt x="1033094" y="3924"/>
                  </a:lnTo>
                  <a:lnTo>
                    <a:pt x="1029957" y="7454"/>
                  </a:lnTo>
                  <a:lnTo>
                    <a:pt x="1029957" y="150558"/>
                  </a:lnTo>
                  <a:lnTo>
                    <a:pt x="1029576" y="150558"/>
                  </a:lnTo>
                  <a:lnTo>
                    <a:pt x="1002677" y="124675"/>
                  </a:lnTo>
                  <a:lnTo>
                    <a:pt x="873137" y="0"/>
                  </a:lnTo>
                  <a:lnTo>
                    <a:pt x="859421" y="0"/>
                  </a:lnTo>
                  <a:lnTo>
                    <a:pt x="855891" y="3136"/>
                  </a:lnTo>
                  <a:lnTo>
                    <a:pt x="856284" y="270916"/>
                  </a:lnTo>
                  <a:lnTo>
                    <a:pt x="856284" y="274840"/>
                  </a:lnTo>
                  <a:lnTo>
                    <a:pt x="859815" y="278371"/>
                  </a:lnTo>
                  <a:lnTo>
                    <a:pt x="914692" y="278371"/>
                  </a:lnTo>
                  <a:lnTo>
                    <a:pt x="917829" y="274840"/>
                  </a:lnTo>
                  <a:lnTo>
                    <a:pt x="917829" y="124675"/>
                  </a:lnTo>
                  <a:lnTo>
                    <a:pt x="918222" y="124675"/>
                  </a:lnTo>
                  <a:lnTo>
                    <a:pt x="1073873" y="281114"/>
                  </a:lnTo>
                  <a:lnTo>
                    <a:pt x="1077010" y="282282"/>
                  </a:lnTo>
                  <a:lnTo>
                    <a:pt x="1088377" y="282282"/>
                  </a:lnTo>
                  <a:lnTo>
                    <a:pt x="1091907" y="279146"/>
                  </a:lnTo>
                  <a:lnTo>
                    <a:pt x="1091907" y="150558"/>
                  </a:lnTo>
                  <a:lnTo>
                    <a:pt x="1091907" y="7454"/>
                  </a:lnTo>
                  <a:close/>
                </a:path>
                <a:path w="1349375" h="648335">
                  <a:moveTo>
                    <a:pt x="1126185" y="639419"/>
                  </a:moveTo>
                  <a:lnTo>
                    <a:pt x="1125283" y="633539"/>
                  </a:lnTo>
                  <a:lnTo>
                    <a:pt x="1102258" y="496595"/>
                  </a:lnTo>
                  <a:lnTo>
                    <a:pt x="1074216" y="329819"/>
                  </a:lnTo>
                  <a:lnTo>
                    <a:pt x="1073759" y="325755"/>
                  </a:lnTo>
                  <a:lnTo>
                    <a:pt x="1069695" y="322592"/>
                  </a:lnTo>
                  <a:lnTo>
                    <a:pt x="1056589" y="322592"/>
                  </a:lnTo>
                  <a:lnTo>
                    <a:pt x="1052525" y="324396"/>
                  </a:lnTo>
                  <a:lnTo>
                    <a:pt x="1051166" y="327113"/>
                  </a:lnTo>
                  <a:lnTo>
                    <a:pt x="946315" y="522363"/>
                  </a:lnTo>
                  <a:lnTo>
                    <a:pt x="945400" y="522363"/>
                  </a:lnTo>
                  <a:lnTo>
                    <a:pt x="931570" y="496595"/>
                  </a:lnTo>
                  <a:lnTo>
                    <a:pt x="840549" y="327113"/>
                  </a:lnTo>
                  <a:lnTo>
                    <a:pt x="839190" y="324396"/>
                  </a:lnTo>
                  <a:lnTo>
                    <a:pt x="835126" y="322592"/>
                  </a:lnTo>
                  <a:lnTo>
                    <a:pt x="822020" y="322592"/>
                  </a:lnTo>
                  <a:lnTo>
                    <a:pt x="817956" y="325755"/>
                  </a:lnTo>
                  <a:lnTo>
                    <a:pt x="817499" y="329819"/>
                  </a:lnTo>
                  <a:lnTo>
                    <a:pt x="766432" y="633539"/>
                  </a:lnTo>
                  <a:lnTo>
                    <a:pt x="765530" y="639419"/>
                  </a:lnTo>
                  <a:lnTo>
                    <a:pt x="769594" y="643483"/>
                  </a:lnTo>
                  <a:lnTo>
                    <a:pt x="832866" y="643483"/>
                  </a:lnTo>
                  <a:lnTo>
                    <a:pt x="836485" y="639864"/>
                  </a:lnTo>
                  <a:lnTo>
                    <a:pt x="836942" y="636244"/>
                  </a:lnTo>
                  <a:lnTo>
                    <a:pt x="856818" y="496595"/>
                  </a:lnTo>
                  <a:lnTo>
                    <a:pt x="857732" y="496595"/>
                  </a:lnTo>
                  <a:lnTo>
                    <a:pt x="934110" y="643026"/>
                  </a:lnTo>
                  <a:lnTo>
                    <a:pt x="935469" y="645744"/>
                  </a:lnTo>
                  <a:lnTo>
                    <a:pt x="939076" y="648004"/>
                  </a:lnTo>
                  <a:lnTo>
                    <a:pt x="952182" y="648004"/>
                  </a:lnTo>
                  <a:lnTo>
                    <a:pt x="956246" y="645744"/>
                  </a:lnTo>
                  <a:lnTo>
                    <a:pt x="957605" y="643026"/>
                  </a:lnTo>
                  <a:lnTo>
                    <a:pt x="1020178" y="522363"/>
                  </a:lnTo>
                  <a:lnTo>
                    <a:pt x="1033538" y="496595"/>
                  </a:lnTo>
                  <a:lnTo>
                    <a:pt x="1034440" y="496595"/>
                  </a:lnTo>
                  <a:lnTo>
                    <a:pt x="1054773" y="636244"/>
                  </a:lnTo>
                  <a:lnTo>
                    <a:pt x="1055230" y="639864"/>
                  </a:lnTo>
                  <a:lnTo>
                    <a:pt x="1059294" y="643483"/>
                  </a:lnTo>
                  <a:lnTo>
                    <a:pt x="1122121" y="643483"/>
                  </a:lnTo>
                  <a:lnTo>
                    <a:pt x="1126185" y="639419"/>
                  </a:lnTo>
                  <a:close/>
                </a:path>
                <a:path w="1349375" h="648335">
                  <a:moveTo>
                    <a:pt x="1345679" y="331177"/>
                  </a:moveTo>
                  <a:lnTo>
                    <a:pt x="1342059" y="327113"/>
                  </a:lnTo>
                  <a:lnTo>
                    <a:pt x="1145006" y="327113"/>
                  </a:lnTo>
                  <a:lnTo>
                    <a:pt x="1141399" y="331177"/>
                  </a:lnTo>
                  <a:lnTo>
                    <a:pt x="1141399" y="639419"/>
                  </a:lnTo>
                  <a:lnTo>
                    <a:pt x="1145006" y="643483"/>
                  </a:lnTo>
                  <a:lnTo>
                    <a:pt x="1342059" y="643483"/>
                  </a:lnTo>
                  <a:lnTo>
                    <a:pt x="1345679" y="639419"/>
                  </a:lnTo>
                  <a:lnTo>
                    <a:pt x="1345679" y="581113"/>
                  </a:lnTo>
                  <a:lnTo>
                    <a:pt x="1342059" y="577049"/>
                  </a:lnTo>
                  <a:lnTo>
                    <a:pt x="1211897" y="577049"/>
                  </a:lnTo>
                  <a:lnTo>
                    <a:pt x="1211897" y="516026"/>
                  </a:lnTo>
                  <a:lnTo>
                    <a:pt x="1319466" y="516026"/>
                  </a:lnTo>
                  <a:lnTo>
                    <a:pt x="1323530" y="512419"/>
                  </a:lnTo>
                  <a:lnTo>
                    <a:pt x="1323530" y="453656"/>
                  </a:lnTo>
                  <a:lnTo>
                    <a:pt x="1319466" y="449592"/>
                  </a:lnTo>
                  <a:lnTo>
                    <a:pt x="1211897" y="449592"/>
                  </a:lnTo>
                  <a:lnTo>
                    <a:pt x="1211897" y="393547"/>
                  </a:lnTo>
                  <a:lnTo>
                    <a:pt x="1342059" y="393547"/>
                  </a:lnTo>
                  <a:lnTo>
                    <a:pt x="1345679" y="389483"/>
                  </a:lnTo>
                  <a:lnTo>
                    <a:pt x="1345679" y="331177"/>
                  </a:lnTo>
                  <a:close/>
                </a:path>
                <a:path w="1349375" h="648335">
                  <a:moveTo>
                    <a:pt x="1349032" y="252095"/>
                  </a:moveTo>
                  <a:lnTo>
                    <a:pt x="1348905" y="219557"/>
                  </a:lnTo>
                  <a:lnTo>
                    <a:pt x="1348638" y="140754"/>
                  </a:lnTo>
                  <a:lnTo>
                    <a:pt x="1345501" y="137223"/>
                  </a:lnTo>
                  <a:lnTo>
                    <a:pt x="1258455" y="137223"/>
                  </a:lnTo>
                  <a:lnTo>
                    <a:pt x="1255318" y="140360"/>
                  </a:lnTo>
                  <a:lnTo>
                    <a:pt x="1255318" y="187413"/>
                  </a:lnTo>
                  <a:lnTo>
                    <a:pt x="1258455" y="190550"/>
                  </a:lnTo>
                  <a:lnTo>
                    <a:pt x="1287475" y="190550"/>
                  </a:lnTo>
                  <a:lnTo>
                    <a:pt x="1287475" y="213283"/>
                  </a:lnTo>
                  <a:lnTo>
                    <a:pt x="1278661" y="216242"/>
                  </a:lnTo>
                  <a:lnTo>
                    <a:pt x="1269885" y="218186"/>
                  </a:lnTo>
                  <a:lnTo>
                    <a:pt x="1261173" y="219240"/>
                  </a:lnTo>
                  <a:lnTo>
                    <a:pt x="1252575" y="219557"/>
                  </a:lnTo>
                  <a:lnTo>
                    <a:pt x="1222413" y="213372"/>
                  </a:lnTo>
                  <a:lnTo>
                    <a:pt x="1197737" y="196570"/>
                  </a:lnTo>
                  <a:lnTo>
                    <a:pt x="1181074" y="171754"/>
                  </a:lnTo>
                  <a:lnTo>
                    <a:pt x="1174953" y="141541"/>
                  </a:lnTo>
                  <a:lnTo>
                    <a:pt x="1181011" y="110972"/>
                  </a:lnTo>
                  <a:lnTo>
                    <a:pt x="1197546" y="85763"/>
                  </a:lnTo>
                  <a:lnTo>
                    <a:pt x="1222095" y="68656"/>
                  </a:lnTo>
                  <a:lnTo>
                    <a:pt x="1252194" y="62344"/>
                  </a:lnTo>
                  <a:lnTo>
                    <a:pt x="1266215" y="63347"/>
                  </a:lnTo>
                  <a:lnTo>
                    <a:pt x="1279486" y="66598"/>
                  </a:lnTo>
                  <a:lnTo>
                    <a:pt x="1291932" y="72428"/>
                  </a:lnTo>
                  <a:lnTo>
                    <a:pt x="1306690" y="83515"/>
                  </a:lnTo>
                  <a:lnTo>
                    <a:pt x="1310995" y="83515"/>
                  </a:lnTo>
                  <a:lnTo>
                    <a:pt x="1314132" y="80772"/>
                  </a:lnTo>
                  <a:lnTo>
                    <a:pt x="1331468" y="62344"/>
                  </a:lnTo>
                  <a:lnTo>
                    <a:pt x="1345107" y="47840"/>
                  </a:lnTo>
                  <a:lnTo>
                    <a:pt x="1348244" y="44704"/>
                  </a:lnTo>
                  <a:lnTo>
                    <a:pt x="1298841" y="10147"/>
                  </a:lnTo>
                  <a:lnTo>
                    <a:pt x="1248664" y="393"/>
                  </a:lnTo>
                  <a:lnTo>
                    <a:pt x="1204061" y="7543"/>
                  </a:lnTo>
                  <a:lnTo>
                    <a:pt x="1165402" y="27495"/>
                  </a:lnTo>
                  <a:lnTo>
                    <a:pt x="1134986" y="57988"/>
                  </a:lnTo>
                  <a:lnTo>
                    <a:pt x="1115060" y="96748"/>
                  </a:lnTo>
                  <a:lnTo>
                    <a:pt x="1107909" y="141541"/>
                  </a:lnTo>
                  <a:lnTo>
                    <a:pt x="1115060" y="186245"/>
                  </a:lnTo>
                  <a:lnTo>
                    <a:pt x="1134986" y="224815"/>
                  </a:lnTo>
                  <a:lnTo>
                    <a:pt x="1165402" y="255066"/>
                  </a:lnTo>
                  <a:lnTo>
                    <a:pt x="1204061" y="274815"/>
                  </a:lnTo>
                  <a:lnTo>
                    <a:pt x="1248664" y="281889"/>
                  </a:lnTo>
                  <a:lnTo>
                    <a:pt x="1287830" y="277901"/>
                  </a:lnTo>
                  <a:lnTo>
                    <a:pt x="1338694" y="260388"/>
                  </a:lnTo>
                  <a:lnTo>
                    <a:pt x="1349032" y="252095"/>
                  </a:lnTo>
                  <a:close/>
                </a:path>
              </a:pathLst>
            </a:custGeom>
            <a:solidFill>
              <a:srgbClr val="FFFFFF"/>
            </a:solidFill>
          </p:spPr>
          <p:txBody>
            <a:bodyPr wrap="square" lIns="0" tIns="0" rIns="0" bIns="0" rtlCol="0"/>
            <a:lstStyle/>
            <a:p>
              <a:endParaRPr/>
            </a:p>
          </p:txBody>
        </p:sp>
      </p:grpSp>
      <p:grpSp>
        <p:nvGrpSpPr>
          <p:cNvPr id="16" name="object 16" descr="Purple Raising The Game logo"/>
          <p:cNvGrpSpPr/>
          <p:nvPr/>
        </p:nvGrpSpPr>
        <p:grpSpPr>
          <a:xfrm>
            <a:off x="10297020" y="5773630"/>
            <a:ext cx="1001394" cy="481330"/>
            <a:chOff x="10297020" y="5773630"/>
            <a:chExt cx="1001394" cy="481330"/>
          </a:xfrm>
        </p:grpSpPr>
        <p:pic>
          <p:nvPicPr>
            <p:cNvPr id="17" name="object 17"/>
            <p:cNvPicPr/>
            <p:nvPr/>
          </p:nvPicPr>
          <p:blipFill>
            <a:blip r:embed="rId4" cstate="print"/>
            <a:stretch>
              <a:fillRect/>
            </a:stretch>
          </p:blipFill>
          <p:spPr>
            <a:xfrm>
              <a:off x="10297449" y="6015689"/>
              <a:ext cx="108927" cy="238556"/>
            </a:xfrm>
            <a:prstGeom prst="rect">
              <a:avLst/>
            </a:prstGeom>
          </p:spPr>
        </p:pic>
        <p:sp>
          <p:nvSpPr>
            <p:cNvPr id="18" name="object 18"/>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19" name="object 19"/>
            <p:cNvPicPr/>
            <p:nvPr/>
          </p:nvPicPr>
          <p:blipFill>
            <a:blip r:embed="rId5" cstate="print"/>
            <a:stretch>
              <a:fillRect/>
            </a:stretch>
          </p:blipFill>
          <p:spPr>
            <a:xfrm>
              <a:off x="10633972" y="6016904"/>
              <a:ext cx="224116" cy="234187"/>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FBCCCB"/>
          </a:solidFill>
        </p:spPr>
        <p:txBody>
          <a:bodyPr wrap="square" lIns="0" tIns="0" rIns="0" bIns="0" rtlCol="0"/>
          <a:lstStyle/>
          <a:p>
            <a:endParaRPr/>
          </a:p>
        </p:txBody>
      </p:sp>
      <p:sp>
        <p:nvSpPr>
          <p:cNvPr id="3" name="object 3"/>
          <p:cNvSpPr txBox="1"/>
          <p:nvPr/>
        </p:nvSpPr>
        <p:spPr>
          <a:xfrm>
            <a:off x="720001" y="1439989"/>
            <a:ext cx="2412365" cy="4059554"/>
          </a:xfrm>
          <a:prstGeom prst="rect">
            <a:avLst/>
          </a:prstGeom>
          <a:solidFill>
            <a:srgbClr val="EE2E62"/>
          </a:solidFill>
        </p:spPr>
        <p:txBody>
          <a:bodyPr vert="horz" wrap="square" lIns="0" tIns="107950" rIns="0" bIns="0" rtlCol="0">
            <a:spAutoFit/>
          </a:bodyPr>
          <a:lstStyle/>
          <a:p>
            <a:pPr algn="ctr">
              <a:lnSpc>
                <a:spcPts val="2800"/>
              </a:lnSpc>
              <a:spcBef>
                <a:spcPts val="850"/>
              </a:spcBef>
            </a:pPr>
            <a:r>
              <a:rPr sz="2400" b="1" spc="-10" dirty="0">
                <a:solidFill>
                  <a:srgbClr val="FCD6D4"/>
                </a:solidFill>
                <a:latin typeface="Avenir Next"/>
                <a:cs typeface="Avenir Next"/>
              </a:rPr>
              <a:t>RAISING</a:t>
            </a:r>
            <a:endParaRPr sz="2400" dirty="0">
              <a:latin typeface="Avenir Next"/>
              <a:cs typeface="Avenir Next"/>
            </a:endParaRPr>
          </a:p>
          <a:p>
            <a:pPr algn="ctr">
              <a:lnSpc>
                <a:spcPts val="1839"/>
              </a:lnSpc>
            </a:pPr>
            <a:r>
              <a:rPr sz="1600" b="1" spc="-10" dirty="0">
                <a:solidFill>
                  <a:srgbClr val="FCD6D4"/>
                </a:solidFill>
                <a:latin typeface="Avenir Next"/>
                <a:cs typeface="Avenir Next"/>
              </a:rPr>
              <a:t>UNDERSTANDING</a:t>
            </a:r>
            <a:endParaRPr sz="1600" dirty="0">
              <a:latin typeface="Avenir Next"/>
              <a:cs typeface="Avenir Next"/>
            </a:endParaRPr>
          </a:p>
          <a:p>
            <a:pPr>
              <a:lnSpc>
                <a:spcPct val="100000"/>
              </a:lnSpc>
              <a:spcBef>
                <a:spcPts val="15"/>
              </a:spcBef>
            </a:pPr>
            <a:endParaRPr sz="1600" dirty="0">
              <a:latin typeface="Avenir Next"/>
              <a:cs typeface="Avenir Next"/>
            </a:endParaRPr>
          </a:p>
          <a:p>
            <a:pPr marL="124460" marR="116839" indent="-635" algn="ctr">
              <a:lnSpc>
                <a:spcPct val="100000"/>
              </a:lnSpc>
            </a:pPr>
            <a:r>
              <a:rPr sz="1600" b="1" dirty="0">
                <a:solidFill>
                  <a:srgbClr val="FFFFFF"/>
                </a:solidFill>
                <a:latin typeface="Avenir Next"/>
                <a:cs typeface="Avenir Next"/>
              </a:rPr>
              <a:t>Raising</a:t>
            </a:r>
            <a:r>
              <a:rPr sz="1600" b="1" spc="-65" dirty="0">
                <a:solidFill>
                  <a:srgbClr val="FFFFFF"/>
                </a:solidFill>
                <a:latin typeface="Avenir Next"/>
                <a:cs typeface="Avenir Next"/>
              </a:rPr>
              <a:t> </a:t>
            </a:r>
            <a:r>
              <a:rPr sz="1600" b="1" dirty="0">
                <a:solidFill>
                  <a:srgbClr val="FFFFFF"/>
                </a:solidFill>
                <a:latin typeface="Avenir Next"/>
                <a:cs typeface="Avenir Next"/>
              </a:rPr>
              <a:t>The</a:t>
            </a:r>
            <a:r>
              <a:rPr sz="1600" b="1" spc="-30" dirty="0">
                <a:solidFill>
                  <a:srgbClr val="FFFFFF"/>
                </a:solidFill>
                <a:latin typeface="Avenir Next"/>
                <a:cs typeface="Avenir Next"/>
              </a:rPr>
              <a:t> </a:t>
            </a:r>
            <a:r>
              <a:rPr sz="1600" b="1" spc="-20" dirty="0">
                <a:solidFill>
                  <a:srgbClr val="FFFFFF"/>
                </a:solidFill>
                <a:latin typeface="Avenir Next"/>
                <a:cs typeface="Avenir Next"/>
              </a:rPr>
              <a:t>Game </a:t>
            </a:r>
            <a:r>
              <a:rPr sz="1600" dirty="0">
                <a:solidFill>
                  <a:srgbClr val="FFFFFF"/>
                </a:solidFill>
                <a:latin typeface="AvenirNext-Medium"/>
                <a:cs typeface="AvenirNext-Medium"/>
              </a:rPr>
              <a:t>means</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increasing</a:t>
            </a:r>
            <a:r>
              <a:rPr sz="1600" spc="-25" dirty="0">
                <a:solidFill>
                  <a:srgbClr val="FFFFFF"/>
                </a:solidFill>
                <a:latin typeface="AvenirNext-Medium"/>
                <a:cs typeface="AvenirNext-Medium"/>
              </a:rPr>
              <a:t> our </a:t>
            </a:r>
            <a:r>
              <a:rPr sz="1600" dirty="0">
                <a:solidFill>
                  <a:srgbClr val="FFFFFF"/>
                </a:solidFill>
                <a:latin typeface="AvenirNext-Medium"/>
                <a:cs typeface="AvenirNext-Medium"/>
              </a:rPr>
              <a:t>understanding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a:t>
            </a:r>
            <a:r>
              <a:rPr sz="1600" spc="-25" dirty="0">
                <a:solidFill>
                  <a:srgbClr val="FFFFFF"/>
                </a:solidFill>
                <a:latin typeface="AvenirNext-Medium"/>
                <a:cs typeface="AvenirNext-Medium"/>
              </a:rPr>
              <a:t>why </a:t>
            </a:r>
            <a:r>
              <a:rPr sz="1600" dirty="0">
                <a:solidFill>
                  <a:srgbClr val="FFFFFF"/>
                </a:solidFill>
                <a:latin typeface="AvenirNext-Medium"/>
                <a:cs typeface="AvenirNext-Medium"/>
              </a:rPr>
              <a:t>EDI</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matters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5" dirty="0">
                <a:solidFill>
                  <a:srgbClr val="FFFFFF"/>
                </a:solidFill>
                <a:latin typeface="AvenirNext-Medium"/>
                <a:cs typeface="AvenirNext-Medium"/>
              </a:rPr>
              <a:t> </a:t>
            </a:r>
            <a:r>
              <a:rPr sz="1600" spc="-25" dirty="0">
                <a:solidFill>
                  <a:srgbClr val="FFFFFF"/>
                </a:solidFill>
                <a:latin typeface="AvenirNext-Medium"/>
                <a:cs typeface="AvenirNext-Medium"/>
              </a:rPr>
              <a:t>our </a:t>
            </a:r>
            <a:r>
              <a:rPr sz="1600" dirty="0">
                <a:solidFill>
                  <a:srgbClr val="FFFFFF"/>
                </a:solidFill>
                <a:latin typeface="AvenirNext-Medium"/>
                <a:cs typeface="AvenirNext-Medium"/>
              </a:rPr>
              <a:t>understanding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other </a:t>
            </a:r>
            <a:r>
              <a:rPr sz="1600" dirty="0">
                <a:solidFill>
                  <a:srgbClr val="FFFFFF"/>
                </a:solidFill>
                <a:latin typeface="AvenirNext-Medium"/>
                <a:cs typeface="AvenirNext-Medium"/>
              </a:rPr>
              <a:t>peoples’</a:t>
            </a:r>
            <a:r>
              <a:rPr sz="1600" spc="-10" dirty="0">
                <a:solidFill>
                  <a:srgbClr val="FFFFFF"/>
                </a:solidFill>
                <a:latin typeface="AvenirNext-Medium"/>
                <a:cs typeface="AvenirNext-Medium"/>
              </a:rPr>
              <a:t> experiences, </a:t>
            </a:r>
            <a:r>
              <a:rPr sz="1600" dirty="0">
                <a:solidFill>
                  <a:srgbClr val="FFFFFF"/>
                </a:solidFill>
                <a:latin typeface="AvenirNext-Medium"/>
                <a:cs typeface="AvenirNext-Medium"/>
              </a:rPr>
              <a:t>perceptions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needs</a:t>
            </a:r>
            <a:endParaRPr sz="1600" dirty="0">
              <a:latin typeface="AvenirNext-Medium"/>
              <a:cs typeface="AvenirNext-Medium"/>
            </a:endParaRPr>
          </a:p>
        </p:txBody>
      </p:sp>
      <p:sp>
        <p:nvSpPr>
          <p:cNvPr id="4" name="object 4"/>
          <p:cNvSpPr txBox="1"/>
          <p:nvPr/>
        </p:nvSpPr>
        <p:spPr>
          <a:xfrm>
            <a:off x="5832005" y="1439989"/>
            <a:ext cx="2412365" cy="4059554"/>
          </a:xfrm>
          <a:prstGeom prst="rect">
            <a:avLst/>
          </a:prstGeom>
          <a:solidFill>
            <a:srgbClr val="EE2E62"/>
          </a:solidFill>
        </p:spPr>
        <p:txBody>
          <a:bodyPr vert="horz" wrap="square" lIns="0" tIns="107950" rIns="0" bIns="0" rtlCol="0">
            <a:spAutoFit/>
          </a:bodyPr>
          <a:lstStyle/>
          <a:p>
            <a:pPr algn="ctr">
              <a:lnSpc>
                <a:spcPts val="2800"/>
              </a:lnSpc>
              <a:spcBef>
                <a:spcPts val="850"/>
              </a:spcBef>
            </a:pPr>
            <a:r>
              <a:rPr sz="2400" b="1" spc="-10" dirty="0">
                <a:solidFill>
                  <a:srgbClr val="FCD6D4"/>
                </a:solidFill>
                <a:latin typeface="Avenir Next"/>
                <a:cs typeface="Avenir Next"/>
              </a:rPr>
              <a:t>RAISING</a:t>
            </a:r>
            <a:endParaRPr sz="2400" dirty="0">
              <a:latin typeface="Avenir Next"/>
              <a:cs typeface="Avenir Next"/>
            </a:endParaRPr>
          </a:p>
          <a:p>
            <a:pPr algn="ctr">
              <a:lnSpc>
                <a:spcPts val="1839"/>
              </a:lnSpc>
            </a:pPr>
            <a:r>
              <a:rPr sz="1600" b="1" spc="-10" dirty="0">
                <a:solidFill>
                  <a:srgbClr val="FCD6D4"/>
                </a:solidFill>
                <a:latin typeface="Avenir Next"/>
                <a:cs typeface="Avenir Next"/>
              </a:rPr>
              <a:t>OPPORTUNITIES</a:t>
            </a:r>
            <a:endParaRPr sz="1600" dirty="0">
              <a:latin typeface="Avenir Next"/>
              <a:cs typeface="Avenir Next"/>
            </a:endParaRPr>
          </a:p>
          <a:p>
            <a:pPr>
              <a:lnSpc>
                <a:spcPct val="100000"/>
              </a:lnSpc>
              <a:spcBef>
                <a:spcPts val="15"/>
              </a:spcBef>
            </a:pPr>
            <a:endParaRPr sz="1600" dirty="0">
              <a:latin typeface="Avenir Next"/>
              <a:cs typeface="Avenir Next"/>
            </a:endParaRPr>
          </a:p>
          <a:p>
            <a:pPr marL="194310" marR="186690" indent="-635" algn="ctr">
              <a:lnSpc>
                <a:spcPct val="100000"/>
              </a:lnSpc>
            </a:pPr>
            <a:r>
              <a:rPr sz="1600" b="1" dirty="0">
                <a:solidFill>
                  <a:srgbClr val="FFFFFF"/>
                </a:solidFill>
                <a:latin typeface="Avenir Next"/>
                <a:cs typeface="Avenir Next"/>
              </a:rPr>
              <a:t>Raising</a:t>
            </a:r>
            <a:r>
              <a:rPr sz="1600" b="1" spc="-65" dirty="0">
                <a:solidFill>
                  <a:srgbClr val="FFFFFF"/>
                </a:solidFill>
                <a:latin typeface="Avenir Next"/>
                <a:cs typeface="Avenir Next"/>
              </a:rPr>
              <a:t> </a:t>
            </a:r>
            <a:r>
              <a:rPr sz="1600" b="1" dirty="0">
                <a:solidFill>
                  <a:srgbClr val="FFFFFF"/>
                </a:solidFill>
                <a:latin typeface="Avenir Next"/>
                <a:cs typeface="Avenir Next"/>
              </a:rPr>
              <a:t>The</a:t>
            </a:r>
            <a:r>
              <a:rPr sz="1600" b="1" spc="-30" dirty="0">
                <a:solidFill>
                  <a:srgbClr val="FFFFFF"/>
                </a:solidFill>
                <a:latin typeface="Avenir Next"/>
                <a:cs typeface="Avenir Next"/>
              </a:rPr>
              <a:t> </a:t>
            </a:r>
            <a:r>
              <a:rPr sz="1600" b="1" spc="-20" dirty="0">
                <a:solidFill>
                  <a:srgbClr val="FFFFFF"/>
                </a:solidFill>
                <a:latin typeface="Avenir Next"/>
                <a:cs typeface="Avenir Next"/>
              </a:rPr>
              <a:t>Game </a:t>
            </a:r>
            <a:r>
              <a:rPr sz="1600" dirty="0">
                <a:solidFill>
                  <a:srgbClr val="FFFFFF"/>
                </a:solidFill>
                <a:latin typeface="AvenirNext-Medium"/>
                <a:cs typeface="AvenirNext-Medium"/>
              </a:rPr>
              <a:t>means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ensuring</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more </a:t>
            </a:r>
            <a:r>
              <a:rPr sz="1600" dirty="0">
                <a:solidFill>
                  <a:srgbClr val="FFFFFF"/>
                </a:solidFill>
                <a:latin typeface="AvenirNext-Medium"/>
                <a:cs typeface="AvenirNext-Medium"/>
              </a:rPr>
              <a:t>people </a:t>
            </a:r>
            <a:r>
              <a:rPr sz="1600" spc="-20" dirty="0">
                <a:solidFill>
                  <a:srgbClr val="FFFFFF"/>
                </a:solidFill>
                <a:latin typeface="AvenirNext-Medium"/>
                <a:cs typeface="AvenirNext-Medium"/>
              </a:rPr>
              <a:t>have</a:t>
            </a:r>
            <a:endParaRPr sz="1600" dirty="0">
              <a:latin typeface="AvenirNext-Medium"/>
              <a:cs typeface="AvenirNext-Medium"/>
            </a:endParaRPr>
          </a:p>
          <a:p>
            <a:pPr marL="245110" marR="220345" indent="-17145" algn="just">
              <a:lnSpc>
                <a:spcPct val="100000"/>
              </a:lnSpc>
              <a:spcBef>
                <a:spcPts val="285"/>
              </a:spcBef>
            </a:pPr>
            <a:r>
              <a:rPr sz="1600" dirty="0">
                <a:solidFill>
                  <a:srgbClr val="FFFFFF"/>
                </a:solidFill>
                <a:latin typeface="AvenirNext-Medium"/>
                <a:cs typeface="AvenirNext-Medium"/>
              </a:rPr>
              <a:t>opportunities</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10" dirty="0">
                <a:solidFill>
                  <a:srgbClr val="FFFFFF"/>
                </a:solidFill>
                <a:latin typeface="AvenirNext-Medium"/>
                <a:cs typeface="AvenirNext-Medium"/>
              </a:rPr>
              <a:t> fulfil </a:t>
            </a:r>
            <a:r>
              <a:rPr sz="1600" dirty="0">
                <a:solidFill>
                  <a:srgbClr val="FFFFFF"/>
                </a:solidFill>
                <a:latin typeface="AvenirNext-Medium"/>
                <a:cs typeface="AvenirNext-Medium"/>
              </a:rPr>
              <a:t>their potential in </a:t>
            </a:r>
            <a:r>
              <a:rPr sz="1600" spc="-25" dirty="0">
                <a:solidFill>
                  <a:srgbClr val="FFFFFF"/>
                </a:solidFill>
                <a:latin typeface="AvenirNext-Medium"/>
                <a:cs typeface="AvenirNext-Medium"/>
              </a:rPr>
              <a:t>our </a:t>
            </a:r>
            <a:r>
              <a:rPr sz="1600" dirty="0">
                <a:solidFill>
                  <a:srgbClr val="FFFFFF"/>
                </a:solidFill>
                <a:latin typeface="AvenirNext-Medium"/>
                <a:cs typeface="AvenirNext-Medium"/>
              </a:rPr>
              <a:t>game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that</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those </a:t>
            </a:r>
            <a:r>
              <a:rPr sz="1600" dirty="0">
                <a:solidFill>
                  <a:srgbClr val="FFFFFF"/>
                </a:solidFill>
                <a:latin typeface="AvenirNext-Medium"/>
                <a:cs typeface="AvenirNext-Medium"/>
              </a:rPr>
              <a:t>opportunities</a:t>
            </a:r>
            <a:r>
              <a:rPr sz="1600" spc="-20" dirty="0">
                <a:solidFill>
                  <a:srgbClr val="FFFFFF"/>
                </a:solidFill>
                <a:latin typeface="AvenirNext-Medium"/>
                <a:cs typeface="AvenirNext-Medium"/>
              </a:rPr>
              <a:t> give</a:t>
            </a:r>
            <a:endParaRPr sz="1600" dirty="0">
              <a:latin typeface="AvenirNext-Medium"/>
              <a:cs typeface="AvenirNext-Medium"/>
            </a:endParaRPr>
          </a:p>
          <a:p>
            <a:pPr marL="429895" marR="333375" indent="-83185" algn="just">
              <a:lnSpc>
                <a:spcPct val="100000"/>
              </a:lnSpc>
            </a:pPr>
            <a:r>
              <a:rPr sz="1600" dirty="0">
                <a:solidFill>
                  <a:srgbClr val="FFFFFF"/>
                </a:solidFill>
                <a:latin typeface="AvenirNext-Medium"/>
                <a:cs typeface="AvenirNext-Medium"/>
              </a:rPr>
              <a:t>a fair playing </a:t>
            </a:r>
            <a:r>
              <a:rPr sz="1600" spc="-10" dirty="0">
                <a:solidFill>
                  <a:srgbClr val="FFFFFF"/>
                </a:solidFill>
                <a:latin typeface="AvenirNext-Medium"/>
                <a:cs typeface="AvenirNext-Medium"/>
              </a:rPr>
              <a:t>field, </a:t>
            </a:r>
            <a:r>
              <a:rPr sz="1600" dirty="0">
                <a:solidFill>
                  <a:srgbClr val="FFFFFF"/>
                </a:solidFill>
                <a:latin typeface="AvenirNext-Medium"/>
                <a:cs typeface="AvenirNext-Medium"/>
              </a:rPr>
              <a:t>whoever you </a:t>
            </a:r>
            <a:r>
              <a:rPr sz="1600" spc="-25" dirty="0">
                <a:solidFill>
                  <a:srgbClr val="FFFFFF"/>
                </a:solidFill>
                <a:latin typeface="AvenirNext-Medium"/>
                <a:cs typeface="AvenirNext-Medium"/>
              </a:rPr>
              <a:t>are</a:t>
            </a:r>
            <a:endParaRPr sz="1600" dirty="0">
              <a:latin typeface="AvenirNext-Medium"/>
              <a:cs typeface="AvenirNext-Medium"/>
            </a:endParaRPr>
          </a:p>
        </p:txBody>
      </p:sp>
      <p:sp>
        <p:nvSpPr>
          <p:cNvPr id="5" name="object 5"/>
          <p:cNvSpPr txBox="1"/>
          <p:nvPr/>
        </p:nvSpPr>
        <p:spPr>
          <a:xfrm>
            <a:off x="3276003" y="1439989"/>
            <a:ext cx="2412365" cy="4059554"/>
          </a:xfrm>
          <a:prstGeom prst="rect">
            <a:avLst/>
          </a:prstGeom>
          <a:solidFill>
            <a:srgbClr val="EE2E62"/>
          </a:solidFill>
        </p:spPr>
        <p:txBody>
          <a:bodyPr vert="horz" wrap="square" lIns="0" tIns="107950" rIns="0" bIns="0" rtlCol="0">
            <a:spAutoFit/>
          </a:bodyPr>
          <a:lstStyle/>
          <a:p>
            <a:pPr algn="ctr">
              <a:lnSpc>
                <a:spcPts val="2800"/>
              </a:lnSpc>
              <a:spcBef>
                <a:spcPts val="850"/>
              </a:spcBef>
            </a:pPr>
            <a:r>
              <a:rPr sz="2400" b="1" spc="-10" dirty="0">
                <a:solidFill>
                  <a:srgbClr val="FCD6D4"/>
                </a:solidFill>
                <a:latin typeface="Avenir Next"/>
                <a:cs typeface="Avenir Next"/>
              </a:rPr>
              <a:t>RAISING</a:t>
            </a:r>
            <a:endParaRPr sz="2400" dirty="0">
              <a:latin typeface="Avenir Next"/>
              <a:cs typeface="Avenir Next"/>
            </a:endParaRPr>
          </a:p>
          <a:p>
            <a:pPr algn="ctr">
              <a:lnSpc>
                <a:spcPts val="1839"/>
              </a:lnSpc>
            </a:pPr>
            <a:r>
              <a:rPr sz="1600" b="1" dirty="0">
                <a:solidFill>
                  <a:srgbClr val="FCD6D4"/>
                </a:solidFill>
                <a:latin typeface="Avenir Next"/>
                <a:cs typeface="Avenir Next"/>
              </a:rPr>
              <a:t>THE </a:t>
            </a:r>
            <a:r>
              <a:rPr sz="1600" b="1" spc="-25" dirty="0">
                <a:solidFill>
                  <a:srgbClr val="FCD6D4"/>
                </a:solidFill>
                <a:latin typeface="Avenir Next"/>
                <a:cs typeface="Avenir Next"/>
              </a:rPr>
              <a:t>BAR</a:t>
            </a:r>
            <a:endParaRPr sz="1600" dirty="0">
              <a:latin typeface="Avenir Next"/>
              <a:cs typeface="Avenir Next"/>
            </a:endParaRPr>
          </a:p>
          <a:p>
            <a:pPr>
              <a:lnSpc>
                <a:spcPct val="100000"/>
              </a:lnSpc>
              <a:spcBef>
                <a:spcPts val="15"/>
              </a:spcBef>
            </a:pPr>
            <a:endParaRPr sz="1600" dirty="0">
              <a:latin typeface="Avenir Next"/>
              <a:cs typeface="Avenir Next"/>
            </a:endParaRPr>
          </a:p>
          <a:p>
            <a:pPr marL="208279" marR="203200" indent="-635" algn="ctr">
              <a:lnSpc>
                <a:spcPct val="100000"/>
              </a:lnSpc>
            </a:pPr>
            <a:r>
              <a:rPr sz="1600" b="1" spc="-25" dirty="0">
                <a:solidFill>
                  <a:srgbClr val="FFFFFF"/>
                </a:solidFill>
                <a:latin typeface="Avenir Next"/>
                <a:cs typeface="Avenir Next"/>
              </a:rPr>
              <a:t>Raising</a:t>
            </a:r>
            <a:r>
              <a:rPr sz="1600" b="1" spc="-75" dirty="0">
                <a:solidFill>
                  <a:srgbClr val="FFFFFF"/>
                </a:solidFill>
                <a:latin typeface="Avenir Next"/>
                <a:cs typeface="Avenir Next"/>
              </a:rPr>
              <a:t> </a:t>
            </a:r>
            <a:r>
              <a:rPr sz="1600" b="1" dirty="0">
                <a:solidFill>
                  <a:srgbClr val="FFFFFF"/>
                </a:solidFill>
                <a:latin typeface="Avenir Next"/>
                <a:cs typeface="Avenir Next"/>
              </a:rPr>
              <a:t>The</a:t>
            </a:r>
            <a:r>
              <a:rPr sz="1600" b="1" spc="-65" dirty="0">
                <a:solidFill>
                  <a:srgbClr val="FFFFFF"/>
                </a:solidFill>
                <a:latin typeface="Avenir Next"/>
                <a:cs typeface="Avenir Next"/>
              </a:rPr>
              <a:t> </a:t>
            </a:r>
            <a:r>
              <a:rPr sz="1600" b="1" spc="-20" dirty="0">
                <a:solidFill>
                  <a:srgbClr val="FFFFFF"/>
                </a:solidFill>
                <a:latin typeface="Avenir Next"/>
                <a:cs typeface="Avenir Next"/>
              </a:rPr>
              <a:t>Game </a:t>
            </a:r>
            <a:r>
              <a:rPr sz="1600" spc="-10" dirty="0">
                <a:solidFill>
                  <a:srgbClr val="FFFFFF"/>
                </a:solidFill>
                <a:latin typeface="AvenirNext-Medium"/>
                <a:cs typeface="AvenirNext-Medium"/>
              </a:rPr>
              <a:t>means</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making</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clear </a:t>
            </a:r>
            <a:r>
              <a:rPr sz="1600" spc="-10" dirty="0">
                <a:solidFill>
                  <a:srgbClr val="FFFFFF"/>
                </a:solidFill>
                <a:latin typeface="AvenirNext-Medium"/>
                <a:cs typeface="AvenirNext-Medium"/>
              </a:rPr>
              <a:t>there</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is</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no</a:t>
            </a:r>
            <a:r>
              <a:rPr sz="1600" spc="-70" dirty="0">
                <a:solidFill>
                  <a:srgbClr val="FFFFFF"/>
                </a:solidFill>
                <a:latin typeface="AvenirNext-Medium"/>
                <a:cs typeface="AvenirNext-Medium"/>
              </a:rPr>
              <a:t> </a:t>
            </a:r>
            <a:r>
              <a:rPr sz="1600" spc="-10" dirty="0">
                <a:solidFill>
                  <a:srgbClr val="FFFFFF"/>
                </a:solidFill>
                <a:latin typeface="AvenirNext-Medium"/>
                <a:cs typeface="AvenirNext-Medium"/>
              </a:rPr>
              <a:t>room</a:t>
            </a:r>
            <a:r>
              <a:rPr sz="1600" spc="-70" dirty="0">
                <a:solidFill>
                  <a:srgbClr val="FFFFFF"/>
                </a:solidFill>
                <a:latin typeface="AvenirNext-Medium"/>
                <a:cs typeface="AvenirNext-Medium"/>
              </a:rPr>
              <a:t> </a:t>
            </a:r>
            <a:r>
              <a:rPr sz="1600" spc="-25" dirty="0">
                <a:solidFill>
                  <a:srgbClr val="FFFFFF"/>
                </a:solidFill>
                <a:latin typeface="AvenirNext-Medium"/>
                <a:cs typeface="AvenirNext-Medium"/>
              </a:rPr>
              <a:t>in </a:t>
            </a:r>
            <a:r>
              <a:rPr sz="1600" dirty="0">
                <a:solidFill>
                  <a:srgbClr val="FFFFFF"/>
                </a:solidFill>
                <a:latin typeface="AvenirNext-Medium"/>
                <a:cs typeface="AvenirNext-Medium"/>
              </a:rPr>
              <a:t>our</a:t>
            </a:r>
            <a:r>
              <a:rPr sz="1600" spc="-90" dirty="0">
                <a:solidFill>
                  <a:srgbClr val="FFFFFF"/>
                </a:solidFill>
                <a:latin typeface="AvenirNext-Medium"/>
                <a:cs typeface="AvenirNext-Medium"/>
              </a:rPr>
              <a:t> </a:t>
            </a:r>
            <a:r>
              <a:rPr sz="1600" spc="-10" dirty="0">
                <a:solidFill>
                  <a:srgbClr val="FFFFFF"/>
                </a:solidFill>
                <a:latin typeface="AvenirNext-Medium"/>
                <a:cs typeface="AvenirNext-Medium"/>
              </a:rPr>
              <a:t>sport</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for</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hate, </a:t>
            </a:r>
            <a:r>
              <a:rPr sz="1600" spc="-25" dirty="0">
                <a:solidFill>
                  <a:srgbClr val="FFFFFF"/>
                </a:solidFill>
                <a:latin typeface="AvenirNext-Medium"/>
                <a:cs typeface="AvenirNext-Medium"/>
              </a:rPr>
              <a:t>discrimination</a:t>
            </a:r>
            <a:r>
              <a:rPr sz="1600" spc="40" dirty="0">
                <a:solidFill>
                  <a:srgbClr val="FFFFFF"/>
                </a:solidFill>
                <a:latin typeface="AvenirNext-Medium"/>
                <a:cs typeface="AvenirNext-Medium"/>
              </a:rPr>
              <a:t> </a:t>
            </a:r>
            <a:r>
              <a:rPr sz="1600" spc="-35" dirty="0">
                <a:solidFill>
                  <a:srgbClr val="FFFFFF"/>
                </a:solidFill>
                <a:latin typeface="AvenirNext-Medium"/>
                <a:cs typeface="AvenirNext-Medium"/>
              </a:rPr>
              <a:t>or </a:t>
            </a:r>
            <a:r>
              <a:rPr sz="1600" spc="-25" dirty="0">
                <a:solidFill>
                  <a:srgbClr val="FFFFFF"/>
                </a:solidFill>
                <a:latin typeface="AvenirNext-Medium"/>
                <a:cs typeface="AvenirNext-Medium"/>
              </a:rPr>
              <a:t>intolerance.</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10" dirty="0">
                <a:solidFill>
                  <a:srgbClr val="FFFFFF"/>
                </a:solidFill>
                <a:latin typeface="AvenirNext-Medium"/>
                <a:cs typeface="AvenirNext-Medium"/>
              </a:rPr>
              <a:t> means</a:t>
            </a:r>
            <a:endParaRPr sz="1600" dirty="0">
              <a:latin typeface="AvenirNext-Medium"/>
              <a:cs typeface="AvenirNext-Medium"/>
            </a:endParaRPr>
          </a:p>
          <a:p>
            <a:pPr marL="118110" marR="112395" indent="-635" algn="ctr">
              <a:lnSpc>
                <a:spcPct val="100000"/>
              </a:lnSpc>
              <a:spcBef>
                <a:spcPts val="285"/>
              </a:spcBef>
            </a:pPr>
            <a:r>
              <a:rPr sz="1600" spc="-20" dirty="0">
                <a:solidFill>
                  <a:srgbClr val="FFFFFF"/>
                </a:solidFill>
                <a:latin typeface="AvenirNext-Medium"/>
                <a:cs typeface="AvenirNext-Medium"/>
              </a:rPr>
              <a:t>setting</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higher </a:t>
            </a:r>
            <a:r>
              <a:rPr sz="1600" spc="-20" dirty="0">
                <a:solidFill>
                  <a:srgbClr val="FFFFFF"/>
                </a:solidFill>
                <a:latin typeface="AvenirNext-Medium"/>
                <a:cs typeface="AvenirNext-Medium"/>
              </a:rPr>
              <a:t>standards</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50" dirty="0">
                <a:solidFill>
                  <a:srgbClr val="FFFFFF"/>
                </a:solidFill>
                <a:latin typeface="AvenirNext-Medium"/>
                <a:cs typeface="AvenirNext-Medium"/>
              </a:rPr>
              <a:t> </a:t>
            </a:r>
            <a:r>
              <a:rPr sz="1600" spc="-20" dirty="0">
                <a:solidFill>
                  <a:srgbClr val="FFFFFF"/>
                </a:solidFill>
                <a:latin typeface="AvenirNext-Medium"/>
                <a:cs typeface="AvenirNext-Medium"/>
              </a:rPr>
              <a:t>targets</a:t>
            </a:r>
            <a:r>
              <a:rPr sz="1600" spc="-50" dirty="0">
                <a:solidFill>
                  <a:srgbClr val="FFFFFF"/>
                </a:solidFill>
                <a:latin typeface="AvenirNext-Medium"/>
                <a:cs typeface="AvenirNext-Medium"/>
              </a:rPr>
              <a:t> – </a:t>
            </a:r>
            <a:r>
              <a:rPr sz="1600" dirty="0">
                <a:solidFill>
                  <a:srgbClr val="FFFFFF"/>
                </a:solidFill>
                <a:latin typeface="AvenirNext-Medium"/>
                <a:cs typeface="AvenirNext-Medium"/>
              </a:rPr>
              <a:t>and</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holding</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ourselves </a:t>
            </a:r>
            <a:r>
              <a:rPr sz="1600" dirty="0">
                <a:solidFill>
                  <a:srgbClr val="FFFFFF"/>
                </a:solidFill>
                <a:latin typeface="AvenirNext-Medium"/>
                <a:cs typeface="AvenirNext-Medium"/>
              </a:rPr>
              <a:t>to</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account</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making </a:t>
            </a:r>
            <a:r>
              <a:rPr sz="1600" dirty="0">
                <a:solidFill>
                  <a:srgbClr val="FFFFFF"/>
                </a:solidFill>
                <a:latin typeface="AvenirNext-Medium"/>
                <a:cs typeface="AvenirNext-Medium"/>
              </a:rPr>
              <a:t>the</a:t>
            </a:r>
            <a:r>
              <a:rPr sz="1600" spc="-85" dirty="0">
                <a:solidFill>
                  <a:srgbClr val="FFFFFF"/>
                </a:solidFill>
                <a:latin typeface="AvenirNext-Medium"/>
                <a:cs typeface="AvenirNext-Medium"/>
              </a:rPr>
              <a:t> </a:t>
            </a:r>
            <a:r>
              <a:rPr sz="1600" dirty="0">
                <a:solidFill>
                  <a:srgbClr val="FFFFFF"/>
                </a:solidFill>
                <a:latin typeface="AvenirNext-Medium"/>
                <a:cs typeface="AvenirNext-Medium"/>
              </a:rPr>
              <a:t>game</a:t>
            </a:r>
            <a:r>
              <a:rPr sz="1600" spc="-85" dirty="0">
                <a:solidFill>
                  <a:srgbClr val="FFFFFF"/>
                </a:solidFill>
                <a:latin typeface="AvenirNext-Medium"/>
                <a:cs typeface="AvenirNext-Medium"/>
              </a:rPr>
              <a:t> </a:t>
            </a:r>
            <a:r>
              <a:rPr sz="1600" spc="-20" dirty="0">
                <a:solidFill>
                  <a:srgbClr val="FFFFFF"/>
                </a:solidFill>
                <a:latin typeface="AvenirNext-Medium"/>
                <a:cs typeface="AvenirNext-Medium"/>
              </a:rPr>
              <a:t>more inclusive</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accessible</a:t>
            </a:r>
            <a:endParaRPr sz="1600" dirty="0">
              <a:latin typeface="AvenirNext-Medium"/>
              <a:cs typeface="AvenirNext-Medium"/>
            </a:endParaRPr>
          </a:p>
        </p:txBody>
      </p:sp>
      <p:sp>
        <p:nvSpPr>
          <p:cNvPr id="6" name="object 6"/>
          <p:cNvSpPr txBox="1"/>
          <p:nvPr/>
        </p:nvSpPr>
        <p:spPr>
          <a:xfrm>
            <a:off x="8387994" y="1439989"/>
            <a:ext cx="2412365" cy="4059554"/>
          </a:xfrm>
          <a:prstGeom prst="rect">
            <a:avLst/>
          </a:prstGeom>
          <a:solidFill>
            <a:srgbClr val="EE2E62"/>
          </a:solidFill>
        </p:spPr>
        <p:txBody>
          <a:bodyPr vert="horz" wrap="square" lIns="0" tIns="107950" rIns="0" bIns="0" rtlCol="0">
            <a:spAutoFit/>
          </a:bodyPr>
          <a:lstStyle/>
          <a:p>
            <a:pPr algn="ctr">
              <a:lnSpc>
                <a:spcPts val="2800"/>
              </a:lnSpc>
              <a:spcBef>
                <a:spcPts val="850"/>
              </a:spcBef>
            </a:pPr>
            <a:r>
              <a:rPr sz="2400" b="1" spc="-10" dirty="0">
                <a:solidFill>
                  <a:srgbClr val="FCD6D4"/>
                </a:solidFill>
                <a:latin typeface="Avenir Next"/>
                <a:cs typeface="Avenir Next"/>
              </a:rPr>
              <a:t>RAISING</a:t>
            </a:r>
            <a:endParaRPr sz="2400" dirty="0">
              <a:latin typeface="Avenir Next"/>
              <a:cs typeface="Avenir Next"/>
            </a:endParaRPr>
          </a:p>
          <a:p>
            <a:pPr algn="ctr">
              <a:lnSpc>
                <a:spcPts val="1839"/>
              </a:lnSpc>
            </a:pPr>
            <a:r>
              <a:rPr sz="1600" b="1" dirty="0">
                <a:solidFill>
                  <a:srgbClr val="FCD6D4"/>
                </a:solidFill>
                <a:latin typeface="Avenir Next"/>
                <a:cs typeface="Avenir Next"/>
              </a:rPr>
              <a:t>A</a:t>
            </a:r>
            <a:r>
              <a:rPr sz="1600" b="1" spc="-30" dirty="0">
                <a:solidFill>
                  <a:srgbClr val="FCD6D4"/>
                </a:solidFill>
                <a:latin typeface="Avenir Next"/>
                <a:cs typeface="Avenir Next"/>
              </a:rPr>
              <a:t> </a:t>
            </a:r>
            <a:r>
              <a:rPr sz="1600" b="1" spc="-20" dirty="0">
                <a:solidFill>
                  <a:srgbClr val="FCD6D4"/>
                </a:solidFill>
                <a:latin typeface="Avenir Next"/>
                <a:cs typeface="Avenir Next"/>
              </a:rPr>
              <a:t>SMILE</a:t>
            </a:r>
            <a:endParaRPr sz="1600" dirty="0">
              <a:latin typeface="Avenir Next"/>
              <a:cs typeface="Avenir Next"/>
            </a:endParaRPr>
          </a:p>
          <a:p>
            <a:pPr>
              <a:lnSpc>
                <a:spcPct val="100000"/>
              </a:lnSpc>
              <a:spcBef>
                <a:spcPts val="15"/>
              </a:spcBef>
            </a:pPr>
            <a:endParaRPr sz="1600" dirty="0">
              <a:latin typeface="Avenir Next"/>
              <a:cs typeface="Avenir Next"/>
            </a:endParaRPr>
          </a:p>
          <a:p>
            <a:pPr marL="146050" marR="138430" indent="-635" algn="ctr">
              <a:lnSpc>
                <a:spcPct val="100000"/>
              </a:lnSpc>
            </a:pPr>
            <a:r>
              <a:rPr sz="1600" b="1" dirty="0">
                <a:solidFill>
                  <a:srgbClr val="FFFFFF"/>
                </a:solidFill>
                <a:latin typeface="Avenir Next"/>
                <a:cs typeface="Avenir Next"/>
              </a:rPr>
              <a:t>Raising</a:t>
            </a:r>
            <a:r>
              <a:rPr sz="1600" b="1" spc="-65" dirty="0">
                <a:solidFill>
                  <a:srgbClr val="FFFFFF"/>
                </a:solidFill>
                <a:latin typeface="Avenir Next"/>
                <a:cs typeface="Avenir Next"/>
              </a:rPr>
              <a:t> </a:t>
            </a:r>
            <a:r>
              <a:rPr sz="1600" b="1" dirty="0">
                <a:solidFill>
                  <a:srgbClr val="FFFFFF"/>
                </a:solidFill>
                <a:latin typeface="Avenir Next"/>
                <a:cs typeface="Avenir Next"/>
              </a:rPr>
              <a:t>The</a:t>
            </a:r>
            <a:r>
              <a:rPr sz="1600" b="1" spc="-30" dirty="0">
                <a:solidFill>
                  <a:srgbClr val="FFFFFF"/>
                </a:solidFill>
                <a:latin typeface="Avenir Next"/>
                <a:cs typeface="Avenir Next"/>
              </a:rPr>
              <a:t> </a:t>
            </a:r>
            <a:r>
              <a:rPr sz="1600" b="1" spc="-20" dirty="0">
                <a:solidFill>
                  <a:srgbClr val="FFFFFF"/>
                </a:solidFill>
                <a:latin typeface="Avenir Next"/>
                <a:cs typeface="Avenir Next"/>
              </a:rPr>
              <a:t>Game </a:t>
            </a:r>
            <a:r>
              <a:rPr sz="1600" dirty="0">
                <a:solidFill>
                  <a:srgbClr val="FFFFFF"/>
                </a:solidFill>
                <a:latin typeface="AvenirNext-Medium"/>
                <a:cs typeface="AvenirNext-Medium"/>
              </a:rPr>
              <a:t>means</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more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than</a:t>
            </a:r>
            <a:r>
              <a:rPr sz="1600" spc="-10" dirty="0">
                <a:solidFill>
                  <a:srgbClr val="FFFFFF"/>
                </a:solidFill>
                <a:latin typeface="AvenirNext-Medium"/>
                <a:cs typeface="AvenirNext-Medium"/>
              </a:rPr>
              <a:t> </a:t>
            </a:r>
            <a:r>
              <a:rPr sz="1600" spc="-20" dirty="0">
                <a:solidFill>
                  <a:srgbClr val="FFFFFF"/>
                </a:solidFill>
                <a:latin typeface="AvenirNext-Medium"/>
                <a:cs typeface="AvenirNext-Medium"/>
              </a:rPr>
              <a:t>just </a:t>
            </a:r>
            <a:r>
              <a:rPr sz="1600" dirty="0">
                <a:solidFill>
                  <a:srgbClr val="FFFFFF"/>
                </a:solidFill>
                <a:latin typeface="AvenirNext-Medium"/>
                <a:cs typeface="AvenirNext-Medium"/>
              </a:rPr>
              <a:t>including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everyone.</a:t>
            </a:r>
            <a:r>
              <a:rPr sz="1600" spc="-50" dirty="0">
                <a:solidFill>
                  <a:srgbClr val="FFFFFF"/>
                </a:solidFill>
                <a:latin typeface="AvenirNext-Medium"/>
                <a:cs typeface="AvenirNext-Medium"/>
              </a:rPr>
              <a:t> </a:t>
            </a:r>
            <a:r>
              <a:rPr sz="1600" spc="-25" dirty="0">
                <a:solidFill>
                  <a:srgbClr val="FFFFFF"/>
                </a:solidFill>
                <a:latin typeface="AvenirNext-Medium"/>
                <a:cs typeface="AvenirNext-Medium"/>
              </a:rPr>
              <a:t>It </a:t>
            </a:r>
            <a:r>
              <a:rPr sz="1600" dirty="0">
                <a:solidFill>
                  <a:srgbClr val="FFFFFF"/>
                </a:solidFill>
                <a:latin typeface="AvenirNext-Medium"/>
                <a:cs typeface="AvenirNext-Medium"/>
              </a:rPr>
              <a:t>means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helping</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them </a:t>
            </a:r>
            <a:r>
              <a:rPr sz="1600" dirty="0">
                <a:solidFill>
                  <a:srgbClr val="FFFFFF"/>
                </a:solidFill>
                <a:latin typeface="AvenirNext-Medium"/>
                <a:cs typeface="AvenirNext-Medium"/>
              </a:rPr>
              <a:t>thrive,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so anyone </a:t>
            </a:r>
            <a:r>
              <a:rPr sz="1600" spc="-25" dirty="0">
                <a:solidFill>
                  <a:srgbClr val="FFFFFF"/>
                </a:solidFill>
                <a:latin typeface="AvenirNext-Medium"/>
                <a:cs typeface="AvenirNext-Medium"/>
              </a:rPr>
              <a:t>who </a:t>
            </a:r>
            <a:r>
              <a:rPr sz="1600" dirty="0">
                <a:solidFill>
                  <a:srgbClr val="FFFFFF"/>
                </a:solidFill>
                <a:latin typeface="AvenirNext-Medium"/>
                <a:cs typeface="AvenirNext-Medium"/>
              </a:rPr>
              <a:t>wants</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10" dirty="0">
                <a:solidFill>
                  <a:srgbClr val="FFFFFF"/>
                </a:solidFill>
                <a:latin typeface="AvenirNext-Medium"/>
                <a:cs typeface="AvenirNext-Medium"/>
              </a:rPr>
              <a:t> play,</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watch</a:t>
            </a:r>
            <a:r>
              <a:rPr sz="1600" spc="-5" dirty="0">
                <a:solidFill>
                  <a:srgbClr val="FFFFFF"/>
                </a:solidFill>
                <a:latin typeface="AvenirNext-Medium"/>
                <a:cs typeface="AvenirNext-Medium"/>
              </a:rPr>
              <a:t> </a:t>
            </a:r>
            <a:r>
              <a:rPr sz="1600" spc="-25" dirty="0">
                <a:solidFill>
                  <a:srgbClr val="FFFFFF"/>
                </a:solidFill>
                <a:latin typeface="AvenirNext-Medium"/>
                <a:cs typeface="AvenirNext-Medium"/>
              </a:rPr>
              <a:t>or </a:t>
            </a:r>
            <a:r>
              <a:rPr sz="1600" dirty="0">
                <a:solidFill>
                  <a:srgbClr val="FFFFFF"/>
                </a:solidFill>
                <a:latin typeface="AvenirNext-Medium"/>
                <a:cs typeface="AvenirNext-Medium"/>
              </a:rPr>
              <a:t>work</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in the game </a:t>
            </a:r>
            <a:r>
              <a:rPr sz="1600" spc="-25" dirty="0">
                <a:solidFill>
                  <a:srgbClr val="FFFFFF"/>
                </a:solidFill>
                <a:latin typeface="AvenirNext-Medium"/>
                <a:cs typeface="AvenirNext-Medium"/>
              </a:rPr>
              <a:t>can </a:t>
            </a:r>
            <a:r>
              <a:rPr sz="1600" dirty="0">
                <a:solidFill>
                  <a:srgbClr val="FFFFFF"/>
                </a:solidFill>
                <a:latin typeface="AvenirNext-Medium"/>
                <a:cs typeface="AvenirNext-Medium"/>
              </a:rPr>
              <a:t>enjoy</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the </a:t>
            </a:r>
            <a:r>
              <a:rPr sz="1600" spc="-10" dirty="0">
                <a:solidFill>
                  <a:srgbClr val="FFFFFF"/>
                </a:solidFill>
                <a:latin typeface="AvenirNext-Medium"/>
                <a:cs typeface="AvenirNext-Medium"/>
              </a:rPr>
              <a:t>experience</a:t>
            </a:r>
            <a:endParaRPr sz="1600" dirty="0">
              <a:latin typeface="AvenirNext-Medium"/>
              <a:cs typeface="AvenirNext-Medium"/>
            </a:endParaRPr>
          </a:p>
        </p:txBody>
      </p:sp>
      <p:sp>
        <p:nvSpPr>
          <p:cNvPr id="7" name="object 7"/>
          <p:cNvSpPr txBox="1">
            <a:spLocks noGrp="1"/>
          </p:cNvSpPr>
          <p:nvPr>
            <p:ph type="title"/>
          </p:nvPr>
        </p:nvSpPr>
        <p:spPr>
          <a:xfrm>
            <a:off x="4256214" y="571470"/>
            <a:ext cx="3002915" cy="619760"/>
          </a:xfrm>
          <a:prstGeom prst="rect">
            <a:avLst/>
          </a:prstGeom>
        </p:spPr>
        <p:txBody>
          <a:bodyPr vert="horz" wrap="square" lIns="0" tIns="12700" rIns="0" bIns="0" rtlCol="0">
            <a:spAutoFit/>
          </a:bodyPr>
          <a:lstStyle/>
          <a:p>
            <a:pPr marL="12700">
              <a:lnSpc>
                <a:spcPct val="100000"/>
              </a:lnSpc>
              <a:spcBef>
                <a:spcPts val="100"/>
              </a:spcBef>
            </a:pPr>
            <a:r>
              <a:rPr spc="-50" dirty="0"/>
              <a:t>MESSAGING</a:t>
            </a:r>
          </a:p>
        </p:txBody>
      </p:sp>
      <p:grpSp>
        <p:nvGrpSpPr>
          <p:cNvPr id="8" name="object 8"/>
          <p:cNvGrpSpPr/>
          <p:nvPr/>
        </p:nvGrpSpPr>
        <p:grpSpPr>
          <a:xfrm>
            <a:off x="10297020" y="5773630"/>
            <a:ext cx="1001394" cy="481330"/>
            <a:chOff x="10297020" y="5773630"/>
            <a:chExt cx="1001394" cy="481330"/>
          </a:xfrm>
        </p:grpSpPr>
        <p:pic>
          <p:nvPicPr>
            <p:cNvPr id="9" name="object 9"/>
            <p:cNvPicPr/>
            <p:nvPr/>
          </p:nvPicPr>
          <p:blipFill>
            <a:blip r:embed="rId2" cstate="print"/>
            <a:stretch>
              <a:fillRect/>
            </a:stretch>
          </p:blipFill>
          <p:spPr>
            <a:xfrm>
              <a:off x="10297449" y="6015689"/>
              <a:ext cx="108927" cy="238556"/>
            </a:xfrm>
            <a:prstGeom prst="rect">
              <a:avLst/>
            </a:prstGeom>
          </p:spPr>
        </p:pic>
        <p:sp>
          <p:nvSpPr>
            <p:cNvPr id="10" name="object 10"/>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11" name="object 11"/>
            <p:cNvPicPr/>
            <p:nvPr/>
          </p:nvPicPr>
          <p:blipFill>
            <a:blip r:embed="rId3" cstate="print"/>
            <a:stretch>
              <a:fillRect/>
            </a:stretch>
          </p:blipFill>
          <p:spPr>
            <a:xfrm>
              <a:off x="10633972" y="6016904"/>
              <a:ext cx="224116" cy="234187"/>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009EB4"/>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4151307" y="0"/>
            <a:ext cx="7369175" cy="6480175"/>
          </a:xfrm>
          <a:custGeom>
            <a:avLst/>
            <a:gdLst/>
            <a:ahLst/>
            <a:cxnLst/>
            <a:rect l="l" t="t" r="r" b="b"/>
            <a:pathLst>
              <a:path w="7369175" h="6480175">
                <a:moveTo>
                  <a:pt x="4917488" y="0"/>
                </a:moveTo>
                <a:lnTo>
                  <a:pt x="3002445" y="0"/>
                </a:lnTo>
                <a:lnTo>
                  <a:pt x="0" y="6479997"/>
                </a:lnTo>
                <a:lnTo>
                  <a:pt x="2003225" y="6479997"/>
                </a:lnTo>
                <a:lnTo>
                  <a:pt x="2293875" y="5831775"/>
                </a:lnTo>
                <a:lnTo>
                  <a:pt x="3583356" y="5831775"/>
                </a:lnTo>
                <a:lnTo>
                  <a:pt x="3580651" y="4159464"/>
                </a:lnTo>
                <a:lnTo>
                  <a:pt x="3028900" y="4159464"/>
                </a:lnTo>
                <a:lnTo>
                  <a:pt x="3947796" y="2130385"/>
                </a:lnTo>
                <a:lnTo>
                  <a:pt x="5904631" y="2130385"/>
                </a:lnTo>
                <a:lnTo>
                  <a:pt x="4917488" y="0"/>
                </a:lnTo>
                <a:close/>
              </a:path>
              <a:path w="7369175" h="6480175">
                <a:moveTo>
                  <a:pt x="5904631" y="2130385"/>
                </a:moveTo>
                <a:lnTo>
                  <a:pt x="3960051" y="2130385"/>
                </a:lnTo>
                <a:lnTo>
                  <a:pt x="4891190" y="4159464"/>
                </a:lnTo>
                <a:lnTo>
                  <a:pt x="4332402" y="4159464"/>
                </a:lnTo>
                <a:lnTo>
                  <a:pt x="4331640" y="5831775"/>
                </a:lnTo>
                <a:lnTo>
                  <a:pt x="5626215" y="5831775"/>
                </a:lnTo>
                <a:lnTo>
                  <a:pt x="5920542" y="6479997"/>
                </a:lnTo>
                <a:lnTo>
                  <a:pt x="7368697" y="6479997"/>
                </a:lnTo>
                <a:lnTo>
                  <a:pt x="7368697" y="5290032"/>
                </a:lnTo>
                <a:lnTo>
                  <a:pt x="5904631" y="2130385"/>
                </a:lnTo>
                <a:close/>
              </a:path>
            </a:pathLst>
          </a:custGeom>
          <a:solidFill>
            <a:srgbClr val="00ABC0"/>
          </a:solidFill>
        </p:spPr>
        <p:txBody>
          <a:bodyPr wrap="square" lIns="0" tIns="0" rIns="0" bIns="0" rtlCol="0"/>
          <a:lstStyle/>
          <a:p>
            <a:endParaRPr/>
          </a:p>
        </p:txBody>
      </p:sp>
      <p:sp>
        <p:nvSpPr>
          <p:cNvPr id="4" name="object 4"/>
          <p:cNvSpPr txBox="1"/>
          <p:nvPr/>
        </p:nvSpPr>
        <p:spPr>
          <a:xfrm>
            <a:off x="851300" y="1409797"/>
            <a:ext cx="9651365" cy="4367530"/>
          </a:xfrm>
          <a:prstGeom prst="rect">
            <a:avLst/>
          </a:prstGeom>
        </p:spPr>
        <p:txBody>
          <a:bodyPr vert="horz" wrap="square" lIns="0" tIns="12700" rIns="0" bIns="0" rtlCol="0">
            <a:spAutoFit/>
          </a:bodyPr>
          <a:lstStyle/>
          <a:p>
            <a:pPr marL="12700" marR="5080">
              <a:lnSpc>
                <a:spcPct val="114599"/>
              </a:lnSpc>
              <a:spcBef>
                <a:spcPts val="100"/>
              </a:spcBef>
            </a:pPr>
            <a:r>
              <a:rPr sz="1600" dirty="0">
                <a:solidFill>
                  <a:srgbClr val="FFFFFF"/>
                </a:solidFill>
                <a:latin typeface="AvenirNext-Medium"/>
                <a:cs typeface="AvenirNext-Medium"/>
              </a:rPr>
              <a:t>In</a:t>
            </a:r>
            <a:r>
              <a:rPr sz="1600" spc="-75" dirty="0">
                <a:solidFill>
                  <a:srgbClr val="FFFFFF"/>
                </a:solidFill>
                <a:latin typeface="AvenirNext-Medium"/>
                <a:cs typeface="AvenirNext-Medium"/>
              </a:rPr>
              <a:t> </a:t>
            </a:r>
            <a:r>
              <a:rPr sz="1600" dirty="0">
                <a:solidFill>
                  <a:srgbClr val="FFFFFF"/>
                </a:solidFill>
                <a:latin typeface="AvenirNext-Medium"/>
                <a:cs typeface="AvenirNext-Medium"/>
              </a:rPr>
              <a:t>line</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with</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our</a:t>
            </a:r>
            <a:r>
              <a:rPr sz="1600" spc="-45" dirty="0">
                <a:solidFill>
                  <a:srgbClr val="FFFFFF"/>
                </a:solidFill>
                <a:latin typeface="AvenirNext-Medium"/>
                <a:cs typeface="AvenirNext-Medium"/>
              </a:rPr>
              <a:t> </a:t>
            </a:r>
            <a:r>
              <a:rPr sz="1600" spc="-10" dirty="0">
                <a:solidFill>
                  <a:srgbClr val="FFFFFF"/>
                </a:solidFill>
                <a:latin typeface="AvenirNext-Medium"/>
                <a:cs typeface="AvenirNext-Medium"/>
              </a:rPr>
              <a:t>comms</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approach</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0" dirty="0">
                <a:solidFill>
                  <a:srgbClr val="FFFFFF"/>
                </a:solidFill>
                <a:latin typeface="AvenirNext-Medium"/>
                <a:cs typeface="AvenirNext-Medium"/>
              </a:rPr>
              <a:t> </a:t>
            </a:r>
            <a:r>
              <a:rPr sz="1600" spc="-20" dirty="0">
                <a:solidFill>
                  <a:srgbClr val="FFFFFF"/>
                </a:solidFill>
                <a:latin typeface="AvenirNext-Medium"/>
                <a:cs typeface="AvenirNext-Medium"/>
              </a:rPr>
              <a:t>people-</a:t>
            </a:r>
            <a:r>
              <a:rPr sz="1600" spc="-10" dirty="0">
                <a:solidFill>
                  <a:srgbClr val="FFFFFF"/>
                </a:solidFill>
                <a:latin typeface="AvenirNext-Medium"/>
                <a:cs typeface="AvenirNext-Medium"/>
              </a:rPr>
              <a:t>first</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storytelling,</a:t>
            </a:r>
            <a:r>
              <a:rPr sz="1600" spc="-85" dirty="0">
                <a:solidFill>
                  <a:srgbClr val="FFFFFF"/>
                </a:solidFill>
                <a:latin typeface="AvenirNext-Medium"/>
                <a:cs typeface="AvenirNext-Medium"/>
              </a:rPr>
              <a:t> </a:t>
            </a:r>
            <a:r>
              <a:rPr sz="1600" spc="-10" dirty="0">
                <a:solidFill>
                  <a:srgbClr val="FFFFFF"/>
                </a:solidFill>
                <a:latin typeface="AvenirNext-Medium"/>
                <a:cs typeface="AvenirNext-Medium"/>
              </a:rPr>
              <a:t>where</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possible,</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when</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illustrating</a:t>
            </a:r>
            <a:r>
              <a:rPr sz="1600" spc="-45" dirty="0">
                <a:solidFill>
                  <a:srgbClr val="FFFFFF"/>
                </a:solidFill>
                <a:latin typeface="AvenirNext-Medium"/>
                <a:cs typeface="AvenirNext-Medium"/>
              </a:rPr>
              <a:t> </a:t>
            </a:r>
            <a:r>
              <a:rPr sz="1600" b="1" spc="-25" dirty="0">
                <a:solidFill>
                  <a:srgbClr val="FFFFFF"/>
                </a:solidFill>
                <a:latin typeface="Avenir Next"/>
                <a:cs typeface="Avenir Next"/>
              </a:rPr>
              <a:t>Raising</a:t>
            </a:r>
            <a:r>
              <a:rPr sz="1600" b="1" spc="-75" dirty="0">
                <a:solidFill>
                  <a:srgbClr val="FFFFFF"/>
                </a:solidFill>
                <a:latin typeface="Avenir Next"/>
                <a:cs typeface="Avenir Next"/>
              </a:rPr>
              <a:t> </a:t>
            </a:r>
            <a:r>
              <a:rPr sz="1600" b="1" spc="-25" dirty="0">
                <a:solidFill>
                  <a:srgbClr val="FFFFFF"/>
                </a:solidFill>
                <a:latin typeface="Avenir Next"/>
                <a:cs typeface="Avenir Next"/>
              </a:rPr>
              <a:t>The </a:t>
            </a:r>
            <a:r>
              <a:rPr sz="1600" b="1" spc="-20" dirty="0">
                <a:solidFill>
                  <a:srgbClr val="FFFFFF"/>
                </a:solidFill>
                <a:latin typeface="Avenir Next"/>
                <a:cs typeface="Avenir Next"/>
              </a:rPr>
              <a:t>Game</a:t>
            </a:r>
            <a:r>
              <a:rPr sz="1600" spc="-20" dirty="0">
                <a:solidFill>
                  <a:srgbClr val="FFFFFF"/>
                </a:solidFill>
                <a:latin typeface="AvenirNext-Medium"/>
                <a:cs typeface="AvenirNext-Medium"/>
              </a:rPr>
              <a:t>,</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85" dirty="0">
                <a:solidFill>
                  <a:srgbClr val="FFFFFF"/>
                </a:solidFill>
                <a:latin typeface="AvenirNext-Medium"/>
                <a:cs typeface="AvenirNext-Medium"/>
              </a:rPr>
              <a:t> </a:t>
            </a:r>
            <a:r>
              <a:rPr sz="1600" dirty="0">
                <a:solidFill>
                  <a:srgbClr val="FFFFFF"/>
                </a:solidFill>
                <a:latin typeface="AvenirNext-Medium"/>
                <a:cs typeface="AvenirNext-Medium"/>
              </a:rPr>
              <a:t>want</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50" dirty="0">
                <a:solidFill>
                  <a:srgbClr val="FFFFFF"/>
                </a:solidFill>
                <a:latin typeface="AvenirNext-Medium"/>
                <a:cs typeface="AvenirNext-Medium"/>
              </a:rPr>
              <a:t> </a:t>
            </a:r>
            <a:r>
              <a:rPr sz="1600" spc="-20" dirty="0">
                <a:solidFill>
                  <a:srgbClr val="FFFFFF"/>
                </a:solidFill>
                <a:latin typeface="AvenirNext-Medium"/>
                <a:cs typeface="AvenirNext-Medium"/>
              </a:rPr>
              <a:t>through</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human</a:t>
            </a:r>
            <a:r>
              <a:rPr sz="1600" spc="-50" dirty="0">
                <a:solidFill>
                  <a:srgbClr val="FFFFFF"/>
                </a:solidFill>
                <a:latin typeface="AvenirNext-Medium"/>
                <a:cs typeface="AvenirNext-Medium"/>
              </a:rPr>
              <a:t> </a:t>
            </a:r>
            <a:r>
              <a:rPr sz="1600" spc="-20" dirty="0">
                <a:solidFill>
                  <a:srgbClr val="FFFFFF"/>
                </a:solidFill>
                <a:latin typeface="AvenirNext-Medium"/>
                <a:cs typeface="AvenirNext-Medium"/>
              </a:rPr>
              <a:t>lens,</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making</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more</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compelling</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for</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people</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understand.</a:t>
            </a:r>
            <a:r>
              <a:rPr sz="1600" spc="-12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20" dirty="0">
                <a:solidFill>
                  <a:srgbClr val="FFFFFF"/>
                </a:solidFill>
                <a:latin typeface="AvenirNext-Medium"/>
                <a:cs typeface="AvenirNext-Medium"/>
              </a:rPr>
              <a:t>messaging</a:t>
            </a:r>
            <a:r>
              <a:rPr sz="1600" spc="-75" dirty="0">
                <a:solidFill>
                  <a:srgbClr val="FFFFFF"/>
                </a:solidFill>
                <a:latin typeface="AvenirNext-Medium"/>
                <a:cs typeface="AvenirNext-Medium"/>
              </a:rPr>
              <a:t> </a:t>
            </a:r>
            <a:r>
              <a:rPr sz="1600" dirty="0">
                <a:solidFill>
                  <a:srgbClr val="FFFFFF"/>
                </a:solidFill>
                <a:latin typeface="AvenirNext-Medium"/>
                <a:cs typeface="AvenirNext-Medium"/>
              </a:rPr>
              <a:t>will</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be</a:t>
            </a:r>
            <a:r>
              <a:rPr sz="1600" spc="-45" dirty="0">
                <a:solidFill>
                  <a:srgbClr val="FFFFFF"/>
                </a:solidFill>
                <a:latin typeface="AvenirNext-Medium"/>
                <a:cs typeface="AvenirNext-Medium"/>
              </a:rPr>
              <a:t> </a:t>
            </a:r>
            <a:r>
              <a:rPr sz="1600" spc="-10" dirty="0">
                <a:solidFill>
                  <a:srgbClr val="FFFFFF"/>
                </a:solidFill>
                <a:latin typeface="AvenirNext-Medium"/>
                <a:cs typeface="AvenirNext-Medium"/>
              </a:rPr>
              <a:t>woven</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into</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all</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EDI</a:t>
            </a:r>
            <a:r>
              <a:rPr sz="1600" spc="-45" dirty="0">
                <a:solidFill>
                  <a:srgbClr val="FFFFFF"/>
                </a:solidFill>
                <a:latin typeface="AvenirNext-Medium"/>
                <a:cs typeface="AvenirNext-Medium"/>
              </a:rPr>
              <a:t> </a:t>
            </a:r>
            <a:r>
              <a:rPr sz="1600" spc="-30" dirty="0">
                <a:solidFill>
                  <a:srgbClr val="FFFFFF"/>
                </a:solidFill>
                <a:latin typeface="AvenirNext-Medium"/>
                <a:cs typeface="AvenirNext-Medium"/>
              </a:rPr>
              <a:t>copy,</a:t>
            </a:r>
            <a:r>
              <a:rPr sz="1600" spc="-80" dirty="0">
                <a:solidFill>
                  <a:srgbClr val="FFFFFF"/>
                </a:solidFill>
                <a:latin typeface="AvenirNext-Medium"/>
                <a:cs typeface="AvenirNext-Medium"/>
              </a:rPr>
              <a:t> </a:t>
            </a:r>
            <a:r>
              <a:rPr sz="1600" spc="-25" dirty="0">
                <a:solidFill>
                  <a:srgbClr val="FFFFFF"/>
                </a:solidFill>
                <a:latin typeface="AvenirNext-Medium"/>
                <a:cs typeface="AvenirNext-Medium"/>
              </a:rPr>
              <a:t>scripts,</a:t>
            </a:r>
            <a:r>
              <a:rPr sz="1600" spc="-85" dirty="0">
                <a:solidFill>
                  <a:srgbClr val="FFFFFF"/>
                </a:solidFill>
                <a:latin typeface="AvenirNext-Medium"/>
                <a:cs typeface="AvenirNext-Medium"/>
              </a:rPr>
              <a:t> </a:t>
            </a:r>
            <a:r>
              <a:rPr sz="1600" spc="-20" dirty="0">
                <a:solidFill>
                  <a:srgbClr val="FFFFFF"/>
                </a:solidFill>
                <a:latin typeface="AvenirNext-Medium"/>
                <a:cs typeface="AvenirNext-Medium"/>
              </a:rPr>
              <a:t>Q&amp;As,</a:t>
            </a:r>
            <a:r>
              <a:rPr sz="1600" spc="-80" dirty="0">
                <a:solidFill>
                  <a:srgbClr val="FFFFFF"/>
                </a:solidFill>
                <a:latin typeface="AvenirNext-Medium"/>
                <a:cs typeface="AvenirNext-Medium"/>
              </a:rPr>
              <a:t> </a:t>
            </a:r>
            <a:r>
              <a:rPr sz="1600" spc="-20" dirty="0">
                <a:solidFill>
                  <a:srgbClr val="FFFFFF"/>
                </a:solidFill>
                <a:latin typeface="AvenirNext-Medium"/>
                <a:cs typeface="AvenirNext-Medium"/>
              </a:rPr>
              <a:t>encouraging</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consistency</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adoption</a:t>
            </a:r>
            <a:r>
              <a:rPr sz="1600" spc="-40" dirty="0">
                <a:solidFill>
                  <a:srgbClr val="FFFFFF"/>
                </a:solidFill>
                <a:latin typeface="AvenirNext-Medium"/>
                <a:cs typeface="AvenirNext-Medium"/>
              </a:rPr>
              <a:t> </a:t>
            </a:r>
            <a:r>
              <a:rPr sz="1600" spc="-10" dirty="0">
                <a:solidFill>
                  <a:srgbClr val="FFFFFF"/>
                </a:solidFill>
                <a:latin typeface="AvenirNext-Medium"/>
                <a:cs typeface="AvenirNext-Medium"/>
              </a:rPr>
              <a:t>across </a:t>
            </a:r>
            <a:r>
              <a:rPr sz="1600" dirty="0">
                <a:solidFill>
                  <a:srgbClr val="FFFFFF"/>
                </a:solidFill>
                <a:latin typeface="AvenirNext-Medium"/>
                <a:cs typeface="AvenirNext-Medium"/>
              </a:rPr>
              <a:t>the</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network.</a:t>
            </a:r>
            <a:endParaRPr sz="1600">
              <a:latin typeface="AvenirNext-Medium"/>
              <a:cs typeface="AvenirNext-Medium"/>
            </a:endParaRPr>
          </a:p>
          <a:p>
            <a:pPr marL="241300" indent="-228600">
              <a:lnSpc>
                <a:spcPct val="100000"/>
              </a:lnSpc>
              <a:spcBef>
                <a:spcPts val="1614"/>
              </a:spcBef>
              <a:buChar char="•"/>
              <a:tabLst>
                <a:tab pos="241300" algn="l"/>
              </a:tabLst>
            </a:pPr>
            <a:r>
              <a:rPr sz="1600" dirty="0">
                <a:solidFill>
                  <a:srgbClr val="FFFFFF"/>
                </a:solidFill>
                <a:latin typeface="AvenirNext-Medium"/>
                <a:cs typeface="AvenirNext-Medium"/>
              </a:rPr>
              <a:t>If</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were</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talking</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about</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Iftar</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at</a:t>
            </a:r>
            <a:r>
              <a:rPr sz="1600" spc="-65" dirty="0">
                <a:solidFill>
                  <a:srgbClr val="FFFFFF"/>
                </a:solidFill>
                <a:latin typeface="AvenirNext-Medium"/>
                <a:cs typeface="AvenirNext-Medium"/>
              </a:rPr>
              <a:t> </a:t>
            </a:r>
            <a:r>
              <a:rPr sz="1600" spc="-55" dirty="0">
                <a:solidFill>
                  <a:srgbClr val="FFFFFF"/>
                </a:solidFill>
                <a:latin typeface="AvenirNext-Medium"/>
                <a:cs typeface="AvenirNext-Medium"/>
              </a:rPr>
              <a:t>Lord’s,</a:t>
            </a:r>
            <a:r>
              <a:rPr sz="1600" spc="-114" dirty="0">
                <a:solidFill>
                  <a:srgbClr val="FFFFFF"/>
                </a:solidFill>
                <a:latin typeface="AvenirNext-Medium"/>
                <a:cs typeface="AvenirNext-Medium"/>
              </a:rPr>
              <a:t> </a:t>
            </a:r>
            <a:r>
              <a:rPr sz="1600" spc="-25" dirty="0">
                <a:solidFill>
                  <a:srgbClr val="FFFFFF"/>
                </a:solidFill>
                <a:latin typeface="AvenirNext-Medium"/>
                <a:cs typeface="AvenirNext-Medium"/>
              </a:rPr>
              <a:t>we’d</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lead</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with</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story</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being</a:t>
            </a:r>
            <a:r>
              <a:rPr sz="1600" spc="-100" dirty="0">
                <a:solidFill>
                  <a:srgbClr val="FFFFFF"/>
                </a:solidFill>
                <a:latin typeface="AvenirNext-Medium"/>
                <a:cs typeface="AvenirNext-Medium"/>
              </a:rPr>
              <a:t> </a:t>
            </a:r>
            <a:r>
              <a:rPr sz="1600" spc="-55" dirty="0">
                <a:solidFill>
                  <a:srgbClr val="FFFFFF"/>
                </a:solidFill>
                <a:latin typeface="AvenirNext-Medium"/>
                <a:cs typeface="AvenirNext-Medium"/>
              </a:rPr>
              <a:t>Tameena</a:t>
            </a:r>
            <a:r>
              <a:rPr sz="1600" spc="-65" dirty="0">
                <a:solidFill>
                  <a:srgbClr val="FFFFFF"/>
                </a:solidFill>
                <a:latin typeface="AvenirNext-Medium"/>
                <a:cs typeface="AvenirNext-Medium"/>
              </a:rPr>
              <a:t> </a:t>
            </a:r>
            <a:r>
              <a:rPr sz="1600" spc="-45" dirty="0">
                <a:solidFill>
                  <a:srgbClr val="FFFFFF"/>
                </a:solidFill>
                <a:latin typeface="AvenirNext-Medium"/>
                <a:cs typeface="AvenirNext-Medium"/>
              </a:rPr>
              <a:t>Hussain’s</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idea</a:t>
            </a:r>
            <a:endParaRPr sz="1600">
              <a:latin typeface="AvenirNext-Medium"/>
              <a:cs typeface="AvenirNext-Medium"/>
            </a:endParaRPr>
          </a:p>
          <a:p>
            <a:pPr marL="241300" indent="-228600">
              <a:lnSpc>
                <a:spcPct val="100000"/>
              </a:lnSpc>
              <a:spcBef>
                <a:spcPts val="1130"/>
              </a:spcBef>
              <a:buChar char="•"/>
              <a:tabLst>
                <a:tab pos="241300" algn="l"/>
              </a:tabLst>
            </a:pPr>
            <a:r>
              <a:rPr sz="1600" dirty="0">
                <a:solidFill>
                  <a:srgbClr val="FFFFFF"/>
                </a:solidFill>
                <a:latin typeface="AvenirNext-Medium"/>
                <a:cs typeface="AvenirNext-Medium"/>
              </a:rPr>
              <a:t>If</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were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talking</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about</a:t>
            </a:r>
            <a:r>
              <a:rPr sz="1600" spc="-70" dirty="0">
                <a:solidFill>
                  <a:srgbClr val="FFFFFF"/>
                </a:solidFill>
                <a:latin typeface="AvenirNext-Medium"/>
                <a:cs typeface="AvenirNext-Medium"/>
              </a:rPr>
              <a:t> </a:t>
            </a:r>
            <a:r>
              <a:rPr sz="1600" spc="-45" dirty="0">
                <a:solidFill>
                  <a:srgbClr val="FFFFFF"/>
                </a:solidFill>
                <a:latin typeface="AvenirNext-Medium"/>
                <a:cs typeface="AvenirNext-Medium"/>
              </a:rPr>
              <a:t>Dream</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Big</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Desi</a:t>
            </a:r>
            <a:r>
              <a:rPr sz="1600" spc="-85" dirty="0">
                <a:solidFill>
                  <a:srgbClr val="FFFFFF"/>
                </a:solidFill>
                <a:latin typeface="AvenirNext-Medium"/>
                <a:cs typeface="AvenirNext-Medium"/>
              </a:rPr>
              <a:t> </a:t>
            </a:r>
            <a:r>
              <a:rPr sz="1600" spc="-45" dirty="0">
                <a:solidFill>
                  <a:srgbClr val="FFFFFF"/>
                </a:solidFill>
                <a:latin typeface="AvenirNext-Medium"/>
                <a:cs typeface="AvenirNext-Medium"/>
              </a:rPr>
              <a:t>Women,</a:t>
            </a:r>
            <a:r>
              <a:rPr sz="1600" spc="-114" dirty="0">
                <a:solidFill>
                  <a:srgbClr val="FFFFFF"/>
                </a:solidFill>
                <a:latin typeface="AvenirNext-Medium"/>
                <a:cs typeface="AvenirNext-Medium"/>
              </a:rPr>
              <a:t> </a:t>
            </a:r>
            <a:r>
              <a:rPr sz="1600" spc="-25" dirty="0">
                <a:solidFill>
                  <a:srgbClr val="FFFFFF"/>
                </a:solidFill>
                <a:latin typeface="AvenirNext-Medium"/>
                <a:cs typeface="AvenirNext-Medium"/>
              </a:rPr>
              <a:t>we’d</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through</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story</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a:t>
            </a:r>
            <a:r>
              <a:rPr sz="1600" spc="-20" dirty="0">
                <a:solidFill>
                  <a:srgbClr val="FFFFFF"/>
                </a:solidFill>
                <a:latin typeface="AvenirNext-Medium"/>
                <a:cs typeface="AvenirNext-Medium"/>
              </a:rPr>
              <a:t>one</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0" dirty="0">
                <a:solidFill>
                  <a:srgbClr val="FFFFFF"/>
                </a:solidFill>
                <a:latin typeface="AvenirNext-Medium"/>
                <a:cs typeface="AvenirNext-Medium"/>
              </a:rPr>
              <a:t> our</a:t>
            </a:r>
            <a:r>
              <a:rPr sz="1600" spc="-95" dirty="0">
                <a:solidFill>
                  <a:srgbClr val="FFFFFF"/>
                </a:solidFill>
                <a:latin typeface="AvenirNext-Medium"/>
                <a:cs typeface="AvenirNext-Medium"/>
              </a:rPr>
              <a:t> </a:t>
            </a:r>
            <a:r>
              <a:rPr sz="1600" spc="-10" dirty="0">
                <a:solidFill>
                  <a:srgbClr val="FFFFFF"/>
                </a:solidFill>
                <a:latin typeface="AvenirNext-Medium"/>
                <a:cs typeface="AvenirNext-Medium"/>
              </a:rPr>
              <a:t>Activators</a:t>
            </a:r>
            <a:endParaRPr sz="1600">
              <a:latin typeface="AvenirNext-Medium"/>
              <a:cs typeface="AvenirNext-Medium"/>
            </a:endParaRPr>
          </a:p>
          <a:p>
            <a:pPr marL="241300" marR="232410" indent="-228600">
              <a:lnSpc>
                <a:spcPct val="114599"/>
              </a:lnSpc>
              <a:spcBef>
                <a:spcPts val="850"/>
              </a:spcBef>
              <a:buChar char="•"/>
              <a:tabLst>
                <a:tab pos="241300" algn="l"/>
              </a:tabLst>
            </a:pPr>
            <a:r>
              <a:rPr sz="1600" dirty="0">
                <a:solidFill>
                  <a:srgbClr val="FFFFFF"/>
                </a:solidFill>
                <a:latin typeface="AvenirNext-Medium"/>
                <a:cs typeface="AvenirNext-Medium"/>
              </a:rPr>
              <a:t>If</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were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talking</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about</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supporting</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more</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women</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into</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umpiring</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roles,</a:t>
            </a:r>
            <a:r>
              <a:rPr sz="1600" spc="-110" dirty="0">
                <a:solidFill>
                  <a:srgbClr val="FFFFFF"/>
                </a:solidFill>
                <a:latin typeface="AvenirNext-Medium"/>
                <a:cs typeface="AvenirNext-Medium"/>
              </a:rPr>
              <a:t> </a:t>
            </a:r>
            <a:r>
              <a:rPr sz="1600" spc="-25" dirty="0">
                <a:solidFill>
                  <a:srgbClr val="FFFFFF"/>
                </a:solidFill>
                <a:latin typeface="AvenirNext-Medium"/>
                <a:cs typeface="AvenirNext-Medium"/>
              </a:rPr>
              <a:t>we’d</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through</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Sue</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Redfern’s </a:t>
            </a:r>
            <a:r>
              <a:rPr sz="1600" spc="-10" dirty="0">
                <a:solidFill>
                  <a:srgbClr val="FFFFFF"/>
                </a:solidFill>
                <a:latin typeface="AvenirNext-Medium"/>
                <a:cs typeface="AvenirNext-Medium"/>
              </a:rPr>
              <a:t>journey</a:t>
            </a:r>
            <a:endParaRPr sz="1600">
              <a:latin typeface="AvenirNext-Medium"/>
              <a:cs typeface="AvenirNext-Medium"/>
            </a:endParaRPr>
          </a:p>
          <a:p>
            <a:pPr marL="241300" marR="221615" indent="-228600">
              <a:lnSpc>
                <a:spcPct val="114599"/>
              </a:lnSpc>
              <a:spcBef>
                <a:spcPts val="850"/>
              </a:spcBef>
              <a:buChar char="•"/>
              <a:tabLst>
                <a:tab pos="241300" algn="l"/>
              </a:tabLst>
            </a:pPr>
            <a:r>
              <a:rPr sz="1600" dirty="0">
                <a:solidFill>
                  <a:srgbClr val="FFFFFF"/>
                </a:solidFill>
                <a:latin typeface="AvenirNext-Medium"/>
                <a:cs typeface="AvenirNext-Medium"/>
              </a:rPr>
              <a:t>If</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were</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talking</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about</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importance</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diverse</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teams,</a:t>
            </a:r>
            <a:r>
              <a:rPr sz="1600" spc="-114"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might</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through</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story</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men’s </a:t>
            </a:r>
            <a:r>
              <a:rPr sz="1600" spc="-20" dirty="0">
                <a:solidFill>
                  <a:srgbClr val="FFFFFF"/>
                </a:solidFill>
                <a:latin typeface="AvenirNext-Medium"/>
                <a:cs typeface="AvenirNext-Medium"/>
              </a:rPr>
              <a:t>ODI</a:t>
            </a:r>
            <a:r>
              <a:rPr sz="1600" spc="-75" dirty="0">
                <a:solidFill>
                  <a:srgbClr val="FFFFFF"/>
                </a:solidFill>
                <a:latin typeface="AvenirNext-Medium"/>
                <a:cs typeface="AvenirNext-Medium"/>
              </a:rPr>
              <a:t> </a:t>
            </a:r>
            <a:r>
              <a:rPr sz="1600" spc="-20" dirty="0">
                <a:solidFill>
                  <a:srgbClr val="FFFFFF"/>
                </a:solidFill>
                <a:latin typeface="AvenirNext-Medium"/>
                <a:cs typeface="AvenirNext-Medium"/>
              </a:rPr>
              <a:t>team</a:t>
            </a:r>
            <a:endParaRPr sz="1600">
              <a:latin typeface="AvenirNext-Medium"/>
              <a:cs typeface="AvenirNext-Medium"/>
            </a:endParaRPr>
          </a:p>
          <a:p>
            <a:pPr marL="241300" marR="222250" indent="-228600">
              <a:lnSpc>
                <a:spcPct val="114599"/>
              </a:lnSpc>
              <a:spcBef>
                <a:spcPts val="850"/>
              </a:spcBef>
              <a:buChar char="•"/>
              <a:tabLst>
                <a:tab pos="241300" algn="l"/>
              </a:tabLst>
            </a:pPr>
            <a:r>
              <a:rPr sz="1600" dirty="0">
                <a:solidFill>
                  <a:srgbClr val="FFFFFF"/>
                </a:solidFill>
                <a:latin typeface="AvenirNext-Medium"/>
                <a:cs typeface="AvenirNext-Medium"/>
              </a:rPr>
              <a:t>If</a:t>
            </a:r>
            <a:r>
              <a:rPr sz="1600" spc="-20" dirty="0">
                <a:solidFill>
                  <a:srgbClr val="FFFFFF"/>
                </a:solidFill>
                <a:latin typeface="AvenirNext-Medium"/>
                <a:cs typeface="AvenirNext-Medium"/>
              </a:rPr>
              <a:t> you</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were</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talking</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about</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top</a:t>
            </a:r>
            <a:r>
              <a:rPr sz="1600" spc="-50" dirty="0">
                <a:solidFill>
                  <a:srgbClr val="FFFFFF"/>
                </a:solidFill>
                <a:latin typeface="AvenirNext-Medium"/>
                <a:cs typeface="AvenirNext-Medium"/>
              </a:rPr>
              <a:t> </a:t>
            </a:r>
            <a:r>
              <a:rPr sz="1600" spc="-40" dirty="0">
                <a:solidFill>
                  <a:srgbClr val="FFFFFF"/>
                </a:solidFill>
                <a:latin typeface="AvenirNext-Medium"/>
                <a:cs typeface="AvenirNext-Medium"/>
              </a:rPr>
              <a:t>cricketers</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supporting</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young</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disabled</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players,</a:t>
            </a:r>
            <a:r>
              <a:rPr sz="1600" spc="-105" dirty="0">
                <a:solidFill>
                  <a:srgbClr val="FFFFFF"/>
                </a:solidFill>
                <a:latin typeface="AvenirNext-Medium"/>
                <a:cs typeface="AvenirNext-Medium"/>
              </a:rPr>
              <a:t> </a:t>
            </a:r>
            <a:r>
              <a:rPr sz="1600" spc="-20" dirty="0">
                <a:solidFill>
                  <a:srgbClr val="FFFFFF"/>
                </a:solidFill>
                <a:latin typeface="AvenirNext-Medium"/>
                <a:cs typeface="AvenirNext-Medium"/>
              </a:rPr>
              <a:t>you</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might</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through</a:t>
            </a:r>
            <a:r>
              <a:rPr sz="1600" spc="-5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35" dirty="0">
                <a:solidFill>
                  <a:srgbClr val="FFFFFF"/>
                </a:solidFill>
                <a:latin typeface="AvenirNext-Medium"/>
                <a:cs typeface="AvenirNext-Medium"/>
              </a:rPr>
              <a:t>words</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spc="-35" dirty="0">
                <a:solidFill>
                  <a:srgbClr val="FFFFFF"/>
                </a:solidFill>
                <a:latin typeface="AvenirNext-Medium"/>
                <a:cs typeface="AvenirNext-Medium"/>
              </a:rPr>
              <a:t>Southern</a:t>
            </a:r>
            <a:r>
              <a:rPr sz="1600" spc="-60" dirty="0">
                <a:solidFill>
                  <a:srgbClr val="FFFFFF"/>
                </a:solidFill>
                <a:latin typeface="AvenirNext-Medium"/>
                <a:cs typeface="AvenirNext-Medium"/>
              </a:rPr>
              <a:t> </a:t>
            </a:r>
            <a:r>
              <a:rPr sz="1600" spc="-45" dirty="0">
                <a:solidFill>
                  <a:srgbClr val="FFFFFF"/>
                </a:solidFill>
                <a:latin typeface="AvenirNext-Medium"/>
                <a:cs typeface="AvenirNext-Medium"/>
              </a:rPr>
              <a:t>Brave’s</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Maia</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Bouchier</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visiting</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Super</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1s</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session</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young</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people</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she</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met</a:t>
            </a:r>
            <a:endParaRPr sz="1600">
              <a:latin typeface="AvenirNext-Medium"/>
              <a:cs typeface="AvenirNext-Medium"/>
            </a:endParaRPr>
          </a:p>
          <a:p>
            <a:pPr marL="241300" indent="-228600">
              <a:lnSpc>
                <a:spcPct val="100000"/>
              </a:lnSpc>
              <a:spcBef>
                <a:spcPts val="1130"/>
              </a:spcBef>
              <a:buChar char="•"/>
              <a:tabLst>
                <a:tab pos="241300" algn="l"/>
              </a:tabLst>
            </a:pPr>
            <a:r>
              <a:rPr sz="1600" spc="-10" dirty="0">
                <a:solidFill>
                  <a:srgbClr val="FFFFFF"/>
                </a:solidFill>
                <a:latin typeface="AvenirNext-Medium"/>
                <a:cs typeface="AvenirNext-Medium"/>
              </a:rPr>
              <a:t>Etc...</a:t>
            </a:r>
            <a:endParaRPr sz="1600">
              <a:latin typeface="AvenirNext-Medium"/>
              <a:cs typeface="AvenirNext-Medium"/>
            </a:endParaRPr>
          </a:p>
        </p:txBody>
      </p:sp>
      <p:sp>
        <p:nvSpPr>
          <p:cNvPr id="5" name="object 5"/>
          <p:cNvSpPr txBox="1">
            <a:spLocks noGrp="1"/>
          </p:cNvSpPr>
          <p:nvPr>
            <p:ph type="title"/>
          </p:nvPr>
        </p:nvSpPr>
        <p:spPr>
          <a:xfrm>
            <a:off x="851300" y="646771"/>
            <a:ext cx="3641090" cy="6197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7AC4D3"/>
                </a:solidFill>
              </a:rPr>
              <a:t>STORYTELLING</a:t>
            </a:r>
          </a:p>
        </p:txBody>
      </p:sp>
      <p:grpSp>
        <p:nvGrpSpPr>
          <p:cNvPr id="6" name="object 6" descr="White Raising The Game logo"/>
          <p:cNvGrpSpPr/>
          <p:nvPr/>
        </p:nvGrpSpPr>
        <p:grpSpPr>
          <a:xfrm>
            <a:off x="6522604" y="0"/>
            <a:ext cx="5000625" cy="6486525"/>
            <a:chOff x="6522604" y="0"/>
            <a:chExt cx="5000625" cy="6486525"/>
          </a:xfrm>
        </p:grpSpPr>
        <p:pic>
          <p:nvPicPr>
            <p:cNvPr id="7" name="object 7"/>
            <p:cNvPicPr/>
            <p:nvPr/>
          </p:nvPicPr>
          <p:blipFill>
            <a:blip r:embed="rId3" cstate="print"/>
            <a:stretch>
              <a:fillRect/>
            </a:stretch>
          </p:blipFill>
          <p:spPr>
            <a:xfrm>
              <a:off x="10297449" y="6015689"/>
              <a:ext cx="108927" cy="238556"/>
            </a:xfrm>
            <a:prstGeom prst="rect">
              <a:avLst/>
            </a:prstGeom>
          </p:spPr>
        </p:pic>
        <p:sp>
          <p:nvSpPr>
            <p:cNvPr id="8" name="object 8"/>
            <p:cNvSpPr/>
            <p:nvPr/>
          </p:nvSpPr>
          <p:spPr>
            <a:xfrm>
              <a:off x="10297021"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10633973" y="6016904"/>
              <a:ext cx="224116" cy="234187"/>
            </a:xfrm>
            <a:prstGeom prst="rect">
              <a:avLst/>
            </a:prstGeom>
          </p:spPr>
        </p:pic>
        <p:sp>
          <p:nvSpPr>
            <p:cNvPr id="10" name="object 10"/>
            <p:cNvSpPr/>
            <p:nvPr/>
          </p:nvSpPr>
          <p:spPr>
            <a:xfrm>
              <a:off x="6525779" y="0"/>
              <a:ext cx="4994275" cy="6480175"/>
            </a:xfrm>
            <a:custGeom>
              <a:avLst/>
              <a:gdLst/>
              <a:ahLst/>
              <a:cxnLst/>
              <a:rect l="l" t="t" r="r" b="b"/>
              <a:pathLst>
                <a:path w="4994275" h="6480175">
                  <a:moveTo>
                    <a:pt x="3583356" y="5831775"/>
                  </a:moveTo>
                  <a:lnTo>
                    <a:pt x="2293875" y="5831775"/>
                  </a:lnTo>
                  <a:lnTo>
                    <a:pt x="2003225" y="6479997"/>
                  </a:lnTo>
                </a:path>
                <a:path w="4994275" h="6480175">
                  <a:moveTo>
                    <a:pt x="0" y="6479997"/>
                  </a:moveTo>
                  <a:lnTo>
                    <a:pt x="3002445" y="0"/>
                  </a:lnTo>
                </a:path>
                <a:path w="4994275" h="6480175">
                  <a:moveTo>
                    <a:pt x="4917488" y="0"/>
                  </a:moveTo>
                  <a:lnTo>
                    <a:pt x="4994224" y="165607"/>
                  </a:lnTo>
                </a:path>
                <a:path w="4994275" h="6480175">
                  <a:moveTo>
                    <a:pt x="4994224" y="5831775"/>
                  </a:moveTo>
                  <a:lnTo>
                    <a:pt x="4331640" y="5831775"/>
                  </a:lnTo>
                  <a:lnTo>
                    <a:pt x="4332402" y="4159464"/>
                  </a:lnTo>
                  <a:lnTo>
                    <a:pt x="4891190" y="4159464"/>
                  </a:lnTo>
                  <a:lnTo>
                    <a:pt x="3960051" y="2130385"/>
                  </a:lnTo>
                  <a:lnTo>
                    <a:pt x="3947796" y="2130385"/>
                  </a:lnTo>
                  <a:lnTo>
                    <a:pt x="3028900" y="4159464"/>
                  </a:lnTo>
                  <a:lnTo>
                    <a:pt x="3580651" y="4159464"/>
                  </a:lnTo>
                  <a:lnTo>
                    <a:pt x="3583356" y="5831775"/>
                  </a:lnTo>
                </a:path>
              </a:pathLst>
            </a:custGeom>
            <a:ln w="6350">
              <a:solidFill>
                <a:srgbClr val="7AC4D3"/>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5F3075"/>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5489996" y="3166767"/>
            <a:ext cx="6030595" cy="3313429"/>
          </a:xfrm>
          <a:custGeom>
            <a:avLst/>
            <a:gdLst/>
            <a:ahLst/>
            <a:cxnLst/>
            <a:rect l="l" t="t" r="r" b="b"/>
            <a:pathLst>
              <a:path w="6030595" h="3313429">
                <a:moveTo>
                  <a:pt x="3713302" y="0"/>
                </a:moveTo>
                <a:lnTo>
                  <a:pt x="3714559" y="1277912"/>
                </a:lnTo>
                <a:lnTo>
                  <a:pt x="0" y="1283804"/>
                </a:lnTo>
                <a:lnTo>
                  <a:pt x="0" y="3016237"/>
                </a:lnTo>
                <a:lnTo>
                  <a:pt x="3714559" y="3017545"/>
                </a:lnTo>
                <a:lnTo>
                  <a:pt x="3714559" y="3313226"/>
                </a:lnTo>
                <a:lnTo>
                  <a:pt x="5802439" y="3313226"/>
                </a:lnTo>
                <a:lnTo>
                  <a:pt x="6029998" y="3204464"/>
                </a:lnTo>
                <a:lnTo>
                  <a:pt x="6029998" y="1093063"/>
                </a:lnTo>
                <a:lnTo>
                  <a:pt x="3713302" y="0"/>
                </a:lnTo>
                <a:close/>
              </a:path>
            </a:pathLst>
          </a:custGeom>
          <a:solidFill>
            <a:srgbClr val="EE2E62"/>
          </a:solidFill>
        </p:spPr>
        <p:txBody>
          <a:bodyPr wrap="square" lIns="0" tIns="0" rIns="0" bIns="0" rtlCol="0"/>
          <a:lstStyle/>
          <a:p>
            <a:endParaRPr/>
          </a:p>
        </p:txBody>
      </p:sp>
      <p:sp>
        <p:nvSpPr>
          <p:cNvPr id="4" name="object 4"/>
          <p:cNvSpPr txBox="1"/>
          <p:nvPr/>
        </p:nvSpPr>
        <p:spPr>
          <a:xfrm>
            <a:off x="851300" y="1422497"/>
            <a:ext cx="9667875" cy="1092200"/>
          </a:xfrm>
          <a:prstGeom prst="rect">
            <a:avLst/>
          </a:prstGeom>
        </p:spPr>
        <p:txBody>
          <a:bodyPr vert="horz" wrap="square" lIns="0" tIns="12700" rIns="0" bIns="0" rtlCol="0">
            <a:spAutoFit/>
          </a:bodyPr>
          <a:lstStyle/>
          <a:p>
            <a:pPr marL="12700" marR="5080">
              <a:lnSpc>
                <a:spcPct val="109400"/>
              </a:lnSpc>
              <a:spcBef>
                <a:spcPts val="100"/>
              </a:spcBef>
            </a:pPr>
            <a:r>
              <a:rPr sz="1600" spc="-10" dirty="0">
                <a:solidFill>
                  <a:srgbClr val="FFFFFF"/>
                </a:solidFill>
                <a:latin typeface="AvenirNext-Medium"/>
                <a:cs typeface="AvenirNext-Medium"/>
              </a:rPr>
              <a:t>We</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want</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encourage</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our</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stakeholders</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45" dirty="0">
                <a:solidFill>
                  <a:srgbClr val="FFFFFF"/>
                </a:solidFill>
                <a:latin typeface="AvenirNext-Medium"/>
                <a:cs typeface="AvenirNext-Medium"/>
              </a:rPr>
              <a:t> </a:t>
            </a:r>
            <a:r>
              <a:rPr sz="1600" spc="-10" dirty="0">
                <a:solidFill>
                  <a:srgbClr val="FFFFFF"/>
                </a:solidFill>
                <a:latin typeface="AvenirNext-Medium"/>
                <a:cs typeface="AvenirNext-Medium"/>
              </a:rPr>
              <a:t>from</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ECB</a:t>
            </a:r>
            <a:r>
              <a:rPr sz="1600" spc="-45" dirty="0">
                <a:solidFill>
                  <a:srgbClr val="FFFFFF"/>
                </a:solidFill>
                <a:latin typeface="AvenirNext-Medium"/>
                <a:cs typeface="AvenirNext-Medium"/>
              </a:rPr>
              <a:t> </a:t>
            </a:r>
            <a:r>
              <a:rPr sz="1600" spc="-25" dirty="0">
                <a:solidFill>
                  <a:srgbClr val="FFFFFF"/>
                </a:solidFill>
                <a:latin typeface="AvenirNext-Medium"/>
                <a:cs typeface="AvenirNext-Medium"/>
              </a:rPr>
              <a:t>teams,</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0" dirty="0">
                <a:solidFill>
                  <a:srgbClr val="FFFFFF"/>
                </a:solidFill>
                <a:latin typeface="AvenirNext-Medium"/>
                <a:cs typeface="AvenirNext-Medium"/>
              </a:rPr>
              <a:t> </a:t>
            </a:r>
            <a:r>
              <a:rPr sz="1600" spc="-30" dirty="0">
                <a:solidFill>
                  <a:srgbClr val="FFFFFF"/>
                </a:solidFill>
                <a:latin typeface="AvenirNext-Medium"/>
                <a:cs typeface="AvenirNext-Medium"/>
              </a:rPr>
              <a:t>county,</a:t>
            </a:r>
            <a:r>
              <a:rPr sz="1600" spc="-80" dirty="0">
                <a:solidFill>
                  <a:srgbClr val="FFFFFF"/>
                </a:solidFill>
                <a:latin typeface="AvenirNext-Medium"/>
                <a:cs typeface="AvenirNext-Medium"/>
              </a:rPr>
              <a:t> </a:t>
            </a:r>
            <a:r>
              <a:rPr sz="1600" spc="-20" dirty="0">
                <a:solidFill>
                  <a:srgbClr val="FFFFFF"/>
                </a:solidFill>
                <a:latin typeface="AvenirNext-Medium"/>
                <a:cs typeface="AvenirNext-Medium"/>
              </a:rPr>
              <a:t>commercial</a:t>
            </a:r>
            <a:r>
              <a:rPr sz="1600" spc="-4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delivery</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partners</a:t>
            </a:r>
            <a:r>
              <a:rPr sz="1600" spc="-45" dirty="0">
                <a:solidFill>
                  <a:srgbClr val="FFFFFF"/>
                </a:solidFill>
                <a:latin typeface="AvenirNext-Medium"/>
                <a:cs typeface="AvenirNext-Medium"/>
              </a:rPr>
              <a:t> </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100" dirty="0">
                <a:solidFill>
                  <a:srgbClr val="FFFFFF"/>
                </a:solidFill>
                <a:latin typeface="AvenirNext-Medium"/>
                <a:cs typeface="AvenirNext-Medium"/>
              </a:rPr>
              <a:t> </a:t>
            </a:r>
            <a:r>
              <a:rPr sz="1600" spc="-10" dirty="0">
                <a:solidFill>
                  <a:srgbClr val="FFFFFF"/>
                </a:solidFill>
                <a:latin typeface="AvenirNext-Medium"/>
                <a:cs typeface="AvenirNext-Medium"/>
              </a:rPr>
              <a:t>adopt</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60" dirty="0">
                <a:solidFill>
                  <a:srgbClr val="FFFFFF"/>
                </a:solidFill>
                <a:latin typeface="AvenirNext-Medium"/>
                <a:cs typeface="AvenirNext-Medium"/>
              </a:rPr>
              <a:t> </a:t>
            </a:r>
            <a:r>
              <a:rPr sz="1600" b="1" spc="-25" dirty="0">
                <a:solidFill>
                  <a:srgbClr val="FFFFFF"/>
                </a:solidFill>
                <a:latin typeface="Avenir Next"/>
                <a:cs typeface="Avenir Next"/>
              </a:rPr>
              <a:t>Raising</a:t>
            </a:r>
            <a:r>
              <a:rPr sz="1600" b="1" spc="-75" dirty="0">
                <a:solidFill>
                  <a:srgbClr val="FFFFFF"/>
                </a:solidFill>
                <a:latin typeface="Avenir Next"/>
                <a:cs typeface="Avenir Next"/>
              </a:rPr>
              <a:t> </a:t>
            </a:r>
            <a:r>
              <a:rPr sz="1600" b="1" dirty="0">
                <a:solidFill>
                  <a:srgbClr val="FFFFFF"/>
                </a:solidFill>
                <a:latin typeface="Avenir Next"/>
                <a:cs typeface="Avenir Next"/>
              </a:rPr>
              <a:t>The</a:t>
            </a:r>
            <a:r>
              <a:rPr sz="1600" b="1" spc="-60" dirty="0">
                <a:solidFill>
                  <a:srgbClr val="FFFFFF"/>
                </a:solidFill>
                <a:latin typeface="Avenir Next"/>
                <a:cs typeface="Avenir Next"/>
              </a:rPr>
              <a:t> </a:t>
            </a:r>
            <a:r>
              <a:rPr sz="1600" b="1" dirty="0">
                <a:solidFill>
                  <a:srgbClr val="FFFFFF"/>
                </a:solidFill>
                <a:latin typeface="Avenir Next"/>
                <a:cs typeface="Avenir Next"/>
              </a:rPr>
              <a:t>Game</a:t>
            </a:r>
            <a:r>
              <a:rPr sz="1600" b="1" spc="-55" dirty="0">
                <a:solidFill>
                  <a:srgbClr val="FFFFFF"/>
                </a:solidFill>
                <a:latin typeface="Avenir Next"/>
                <a:cs typeface="Avenir Next"/>
              </a:rPr>
              <a:t> </a:t>
            </a:r>
            <a:r>
              <a:rPr sz="1600" dirty="0">
                <a:solidFill>
                  <a:srgbClr val="FFFFFF"/>
                </a:solidFill>
                <a:latin typeface="AvenirNext-Medium"/>
                <a:cs typeface="AvenirNext-Medium"/>
              </a:rPr>
              <a:t>logo</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messaging,</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using</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alongside</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their</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own</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on</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their</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work</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project, </a:t>
            </a:r>
            <a:r>
              <a:rPr sz="1600" spc="-20" dirty="0">
                <a:solidFill>
                  <a:srgbClr val="FFFFFF"/>
                </a:solidFill>
                <a:latin typeface="AvenirNext-Medium"/>
                <a:cs typeface="AvenirNext-Medium"/>
              </a:rPr>
              <a:t>signifying</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it</a:t>
            </a:r>
            <a:r>
              <a:rPr sz="1600" spc="-100" dirty="0">
                <a:solidFill>
                  <a:srgbClr val="FFFFFF"/>
                </a:solidFill>
                <a:latin typeface="AvenirNext-Medium"/>
                <a:cs typeface="AvenirNext-Medium"/>
              </a:rPr>
              <a:t> </a:t>
            </a:r>
            <a:r>
              <a:rPr sz="1600" dirty="0">
                <a:solidFill>
                  <a:srgbClr val="FFFFFF"/>
                </a:solidFill>
                <a:latin typeface="AvenirNext-Medium"/>
                <a:cs typeface="AvenirNext-Medium"/>
              </a:rPr>
              <a:t>is</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all</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part</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same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EDI</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effort.</a:t>
            </a:r>
            <a:r>
              <a:rPr sz="1600" spc="-80" dirty="0">
                <a:solidFill>
                  <a:srgbClr val="FFFFFF"/>
                </a:solidFill>
                <a:latin typeface="AvenirNext-Medium"/>
                <a:cs typeface="AvenirNext-Medium"/>
              </a:rPr>
              <a:t> </a:t>
            </a:r>
            <a:r>
              <a:rPr sz="1600" spc="-30" dirty="0">
                <a:solidFill>
                  <a:srgbClr val="FFFFFF"/>
                </a:solidFill>
                <a:latin typeface="AvenirNext-Medium"/>
                <a:cs typeface="AvenirNext-Medium"/>
              </a:rPr>
              <a:t>However,</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please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do</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not</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use</a:t>
            </a:r>
            <a:r>
              <a:rPr sz="1600" spc="-60" dirty="0">
                <a:solidFill>
                  <a:srgbClr val="FFFFFF"/>
                </a:solidFill>
                <a:latin typeface="AvenirNext-Medium"/>
                <a:cs typeface="AvenirNext-Medium"/>
              </a:rPr>
              <a:t> </a:t>
            </a:r>
            <a:r>
              <a:rPr sz="1600" b="1" spc="-25" dirty="0">
                <a:solidFill>
                  <a:srgbClr val="FFFFFF"/>
                </a:solidFill>
                <a:latin typeface="Avenir Next"/>
                <a:cs typeface="Avenir Next"/>
              </a:rPr>
              <a:t>Raising</a:t>
            </a:r>
            <a:r>
              <a:rPr sz="1600" b="1" spc="-75" dirty="0">
                <a:solidFill>
                  <a:srgbClr val="FFFFFF"/>
                </a:solidFill>
                <a:latin typeface="Avenir Next"/>
                <a:cs typeface="Avenir Next"/>
              </a:rPr>
              <a:t> </a:t>
            </a:r>
            <a:r>
              <a:rPr sz="1600" b="1" dirty="0">
                <a:solidFill>
                  <a:srgbClr val="FFFFFF"/>
                </a:solidFill>
                <a:latin typeface="Avenir Next"/>
                <a:cs typeface="Avenir Next"/>
              </a:rPr>
              <a:t>The</a:t>
            </a:r>
            <a:r>
              <a:rPr sz="1600" b="1" spc="-60" dirty="0">
                <a:solidFill>
                  <a:srgbClr val="FFFFFF"/>
                </a:solidFill>
                <a:latin typeface="Avenir Next"/>
                <a:cs typeface="Avenir Next"/>
              </a:rPr>
              <a:t> </a:t>
            </a:r>
            <a:r>
              <a:rPr sz="1600" b="1" dirty="0">
                <a:solidFill>
                  <a:srgbClr val="FFFFFF"/>
                </a:solidFill>
                <a:latin typeface="Avenir Next"/>
                <a:cs typeface="Avenir Next"/>
              </a:rPr>
              <a:t>Game</a:t>
            </a:r>
            <a:r>
              <a:rPr sz="1600" b="1" spc="-60" dirty="0">
                <a:solidFill>
                  <a:srgbClr val="FFFFFF"/>
                </a:solidFill>
                <a:latin typeface="Avenir Next"/>
                <a:cs typeface="Avenir Next"/>
              </a:rPr>
              <a:t> </a:t>
            </a:r>
            <a:r>
              <a:rPr sz="1600" dirty="0">
                <a:solidFill>
                  <a:srgbClr val="FFFFFF"/>
                </a:solidFill>
                <a:latin typeface="AvenirNext-Medium"/>
                <a:cs typeface="AvenirNext-Medium"/>
              </a:rPr>
              <a:t>too</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generally. </a:t>
            </a:r>
            <a:r>
              <a:rPr sz="1600" dirty="0">
                <a:solidFill>
                  <a:srgbClr val="FFFFFF"/>
                </a:solidFill>
                <a:latin typeface="AvenirNext-Medium"/>
                <a:cs typeface="AvenirNext-Medium"/>
              </a:rPr>
              <a:t>It</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should</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be</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linked</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work</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that</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has</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EDI</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as</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its</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main</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driver</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as</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opposed</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overall</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organisations</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60" dirty="0">
                <a:solidFill>
                  <a:srgbClr val="FFFFFF"/>
                </a:solidFill>
                <a:latin typeface="AvenirNext-Medium"/>
                <a:cs typeface="AvenirNext-Medium"/>
              </a:rPr>
              <a:t> </a:t>
            </a:r>
            <a:r>
              <a:rPr sz="1600" spc="-10" dirty="0">
                <a:solidFill>
                  <a:srgbClr val="FFFFFF"/>
                </a:solidFill>
                <a:latin typeface="AvenirNext-Medium"/>
                <a:cs typeface="AvenirNext-Medium"/>
              </a:rPr>
              <a:t>brands.</a:t>
            </a:r>
            <a:endParaRPr sz="1600">
              <a:latin typeface="AvenirNext-Medium"/>
              <a:cs typeface="AvenirNext-Medium"/>
            </a:endParaRPr>
          </a:p>
        </p:txBody>
      </p:sp>
      <p:sp>
        <p:nvSpPr>
          <p:cNvPr id="5" name="object 5"/>
          <p:cNvSpPr txBox="1"/>
          <p:nvPr/>
        </p:nvSpPr>
        <p:spPr>
          <a:xfrm>
            <a:off x="851300" y="2729738"/>
            <a:ext cx="3763010" cy="3052445"/>
          </a:xfrm>
          <a:prstGeom prst="rect">
            <a:avLst/>
          </a:prstGeom>
        </p:spPr>
        <p:txBody>
          <a:bodyPr vert="horz" wrap="square" lIns="0" tIns="86360" rIns="0" bIns="0" rtlCol="0">
            <a:spAutoFit/>
          </a:bodyPr>
          <a:lstStyle/>
          <a:p>
            <a:pPr marL="12700">
              <a:lnSpc>
                <a:spcPct val="100000"/>
              </a:lnSpc>
              <a:spcBef>
                <a:spcPts val="680"/>
              </a:spcBef>
            </a:pPr>
            <a:r>
              <a:rPr sz="1500" b="1" spc="-25" dirty="0">
                <a:solidFill>
                  <a:srgbClr val="EE2E62"/>
                </a:solidFill>
                <a:latin typeface="Avenir Next"/>
                <a:cs typeface="Avenir Next"/>
              </a:rPr>
              <a:t>PLEASE</a:t>
            </a:r>
            <a:r>
              <a:rPr sz="1500" b="1" spc="-70" dirty="0">
                <a:solidFill>
                  <a:srgbClr val="EE2E62"/>
                </a:solidFill>
                <a:latin typeface="Avenir Next"/>
                <a:cs typeface="Avenir Next"/>
              </a:rPr>
              <a:t> </a:t>
            </a:r>
            <a:r>
              <a:rPr sz="1500" b="1" dirty="0">
                <a:solidFill>
                  <a:srgbClr val="EE2E62"/>
                </a:solidFill>
                <a:latin typeface="Avenir Next"/>
                <a:cs typeface="Avenir Next"/>
              </a:rPr>
              <a:t>DO</a:t>
            </a:r>
            <a:r>
              <a:rPr sz="1500" b="1" spc="-80" dirty="0">
                <a:solidFill>
                  <a:srgbClr val="EE2E62"/>
                </a:solidFill>
                <a:latin typeface="Avenir Next"/>
                <a:cs typeface="Avenir Next"/>
              </a:rPr>
              <a:t> </a:t>
            </a:r>
            <a:r>
              <a:rPr sz="1500" b="1" spc="-25" dirty="0">
                <a:solidFill>
                  <a:srgbClr val="EE2E62"/>
                </a:solidFill>
                <a:latin typeface="Avenir Next"/>
                <a:cs typeface="Avenir Next"/>
              </a:rPr>
              <a:t>USE</a:t>
            </a:r>
            <a:endParaRPr sz="1500">
              <a:latin typeface="Avenir Next"/>
              <a:cs typeface="Avenir Next"/>
            </a:endParaRPr>
          </a:p>
          <a:p>
            <a:pPr marL="12700">
              <a:lnSpc>
                <a:spcPct val="100000"/>
              </a:lnSpc>
              <a:spcBef>
                <a:spcPts val="585"/>
              </a:spcBef>
            </a:pPr>
            <a:r>
              <a:rPr sz="1500" dirty="0">
                <a:solidFill>
                  <a:srgbClr val="FFFFFF"/>
                </a:solidFill>
                <a:latin typeface="AvenirNext-Medium"/>
                <a:cs typeface="AvenirNext-Medium"/>
              </a:rPr>
              <a:t>On</a:t>
            </a:r>
            <a:r>
              <a:rPr sz="1500" spc="-60" dirty="0">
                <a:solidFill>
                  <a:srgbClr val="FFFFFF"/>
                </a:solidFill>
                <a:latin typeface="AvenirNext-Medium"/>
                <a:cs typeface="AvenirNext-Medium"/>
              </a:rPr>
              <a:t> </a:t>
            </a:r>
            <a:r>
              <a:rPr sz="1500" spc="-20" dirty="0">
                <a:solidFill>
                  <a:srgbClr val="FFFFFF"/>
                </a:solidFill>
                <a:latin typeface="AvenirNext-Medium"/>
                <a:cs typeface="AvenirNext-Medium"/>
              </a:rPr>
              <a:t>any</a:t>
            </a:r>
            <a:r>
              <a:rPr sz="1500" spc="-60" dirty="0">
                <a:solidFill>
                  <a:srgbClr val="FFFFFF"/>
                </a:solidFill>
                <a:latin typeface="AvenirNext-Medium"/>
                <a:cs typeface="AvenirNext-Medium"/>
              </a:rPr>
              <a:t> </a:t>
            </a:r>
            <a:r>
              <a:rPr sz="1500" spc="-30" dirty="0">
                <a:solidFill>
                  <a:srgbClr val="FFFFFF"/>
                </a:solidFill>
                <a:latin typeface="AvenirNext-Medium"/>
                <a:cs typeface="AvenirNext-Medium"/>
              </a:rPr>
              <a:t>positive</a:t>
            </a:r>
            <a:r>
              <a:rPr sz="1500" spc="-60" dirty="0">
                <a:solidFill>
                  <a:srgbClr val="FFFFFF"/>
                </a:solidFill>
                <a:latin typeface="AvenirNext-Medium"/>
                <a:cs typeface="AvenirNext-Medium"/>
              </a:rPr>
              <a:t> </a:t>
            </a:r>
            <a:r>
              <a:rPr sz="1500" spc="-20" dirty="0">
                <a:solidFill>
                  <a:srgbClr val="FFFFFF"/>
                </a:solidFill>
                <a:latin typeface="AvenirNext-Medium"/>
                <a:cs typeface="AvenirNext-Medium"/>
              </a:rPr>
              <a:t>EDI</a:t>
            </a:r>
            <a:r>
              <a:rPr sz="1500" spc="-60" dirty="0">
                <a:solidFill>
                  <a:srgbClr val="FFFFFF"/>
                </a:solidFill>
                <a:latin typeface="AvenirNext-Medium"/>
                <a:cs typeface="AvenirNext-Medium"/>
              </a:rPr>
              <a:t> </a:t>
            </a:r>
            <a:r>
              <a:rPr sz="1500" spc="-10" dirty="0">
                <a:solidFill>
                  <a:srgbClr val="FFFFFF"/>
                </a:solidFill>
                <a:latin typeface="AvenirNext-Medium"/>
                <a:cs typeface="AvenirNext-Medium"/>
              </a:rPr>
              <a:t>efforts: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30" dirty="0">
                <a:solidFill>
                  <a:srgbClr val="FFFFFF"/>
                </a:solidFill>
                <a:latin typeface="AvenirNext-Medium"/>
                <a:cs typeface="AvenirNext-Medium"/>
              </a:rPr>
              <a:t>Internal </a:t>
            </a:r>
            <a:r>
              <a:rPr sz="1500" spc="-10" dirty="0">
                <a:solidFill>
                  <a:srgbClr val="FFFFFF"/>
                </a:solidFill>
                <a:latin typeface="AvenirNext-Medium"/>
                <a:cs typeface="AvenirNext-Medium"/>
              </a:rPr>
              <a:t>communication</a:t>
            </a:r>
            <a:endParaRPr sz="1500">
              <a:latin typeface="AvenirNext-Medium"/>
              <a:cs typeface="AvenirNext-Medium"/>
            </a:endParaRPr>
          </a:p>
          <a:p>
            <a:pPr marL="254000" indent="-241935">
              <a:lnSpc>
                <a:spcPct val="100000"/>
              </a:lnSpc>
              <a:spcBef>
                <a:spcPts val="580"/>
              </a:spcBef>
              <a:buChar char="•"/>
              <a:tabLst>
                <a:tab pos="254000" algn="l"/>
                <a:tab pos="254635" algn="l"/>
              </a:tabLst>
            </a:pPr>
            <a:r>
              <a:rPr sz="1500" spc="-30" dirty="0">
                <a:solidFill>
                  <a:srgbClr val="FFFFFF"/>
                </a:solidFill>
                <a:latin typeface="AvenirNext-Medium"/>
                <a:cs typeface="AvenirNext-Medium"/>
              </a:rPr>
              <a:t>External</a:t>
            </a:r>
            <a:r>
              <a:rPr sz="1500" spc="-40" dirty="0">
                <a:solidFill>
                  <a:srgbClr val="FFFFFF"/>
                </a:solidFill>
                <a:latin typeface="AvenirNext-Medium"/>
                <a:cs typeface="AvenirNext-Medium"/>
              </a:rPr>
              <a:t> </a:t>
            </a:r>
            <a:r>
              <a:rPr sz="1500" spc="-10" dirty="0">
                <a:solidFill>
                  <a:srgbClr val="FFFFFF"/>
                </a:solidFill>
                <a:latin typeface="AvenirNext-Medium"/>
                <a:cs typeface="AvenirNext-Medium"/>
              </a:rPr>
              <a:t>campaigns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25" dirty="0">
                <a:solidFill>
                  <a:srgbClr val="FFFFFF"/>
                </a:solidFill>
                <a:latin typeface="AvenirNext-Medium"/>
                <a:cs typeface="AvenirNext-Medium"/>
              </a:rPr>
              <a:t>Social</a:t>
            </a:r>
            <a:r>
              <a:rPr sz="1500" spc="-60" dirty="0">
                <a:solidFill>
                  <a:srgbClr val="FFFFFF"/>
                </a:solidFill>
                <a:latin typeface="AvenirNext-Medium"/>
                <a:cs typeface="AvenirNext-Medium"/>
              </a:rPr>
              <a:t> </a:t>
            </a:r>
            <a:r>
              <a:rPr sz="1500" spc="-25" dirty="0">
                <a:solidFill>
                  <a:srgbClr val="FFFFFF"/>
                </a:solidFill>
                <a:latin typeface="AvenirNext-Medium"/>
                <a:cs typeface="AvenirNext-Medium"/>
              </a:rPr>
              <a:t>media</a:t>
            </a:r>
            <a:r>
              <a:rPr sz="1500" spc="-55" dirty="0">
                <a:solidFill>
                  <a:srgbClr val="FFFFFF"/>
                </a:solidFill>
                <a:latin typeface="AvenirNext-Medium"/>
                <a:cs typeface="AvenirNext-Medium"/>
              </a:rPr>
              <a:t> </a:t>
            </a:r>
            <a:r>
              <a:rPr sz="1500" spc="-10" dirty="0">
                <a:solidFill>
                  <a:srgbClr val="FFFFFF"/>
                </a:solidFill>
                <a:latin typeface="AvenirNext-Medium"/>
                <a:cs typeface="AvenirNext-Medium"/>
              </a:rPr>
              <a:t>posts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45" dirty="0">
                <a:solidFill>
                  <a:srgbClr val="FFFFFF"/>
                </a:solidFill>
                <a:latin typeface="AvenirNext-Medium"/>
                <a:cs typeface="AvenirNext-Medium"/>
              </a:rPr>
              <a:t>Web</a:t>
            </a:r>
            <a:r>
              <a:rPr sz="1500" spc="-60" dirty="0">
                <a:solidFill>
                  <a:srgbClr val="FFFFFF"/>
                </a:solidFill>
                <a:latin typeface="AvenirNext-Medium"/>
                <a:cs typeface="AvenirNext-Medium"/>
              </a:rPr>
              <a:t> </a:t>
            </a:r>
            <a:r>
              <a:rPr sz="1500" spc="-20" dirty="0">
                <a:solidFill>
                  <a:srgbClr val="FFFFFF"/>
                </a:solidFill>
                <a:latin typeface="AvenirNext-Medium"/>
                <a:cs typeface="AvenirNext-Medium"/>
              </a:rPr>
              <a:t>copy</a:t>
            </a:r>
            <a:r>
              <a:rPr sz="1500" spc="-55" dirty="0">
                <a:solidFill>
                  <a:srgbClr val="FFFFFF"/>
                </a:solidFill>
                <a:latin typeface="AvenirNext-Medium"/>
                <a:cs typeface="AvenirNext-Medium"/>
              </a:rPr>
              <a:t> </a:t>
            </a:r>
            <a:r>
              <a:rPr sz="1500" dirty="0">
                <a:solidFill>
                  <a:srgbClr val="FFFFFF"/>
                </a:solidFill>
                <a:latin typeface="AvenirNext-Medium"/>
                <a:cs typeface="AvenirNext-Medium"/>
              </a:rPr>
              <a:t>/</a:t>
            </a:r>
            <a:r>
              <a:rPr sz="1500" spc="-55" dirty="0">
                <a:solidFill>
                  <a:srgbClr val="FFFFFF"/>
                </a:solidFill>
                <a:latin typeface="AvenirNext-Medium"/>
                <a:cs typeface="AvenirNext-Medium"/>
              </a:rPr>
              <a:t> </a:t>
            </a:r>
            <a:r>
              <a:rPr sz="1500" spc="-10" dirty="0">
                <a:solidFill>
                  <a:srgbClr val="FFFFFF"/>
                </a:solidFill>
                <a:latin typeface="AvenirNext-Medium"/>
                <a:cs typeface="AvenirNext-Medium"/>
              </a:rPr>
              <a:t>pages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25" dirty="0">
                <a:solidFill>
                  <a:srgbClr val="FFFFFF"/>
                </a:solidFill>
                <a:latin typeface="AvenirNext-Medium"/>
                <a:cs typeface="AvenirNext-Medium"/>
              </a:rPr>
              <a:t>Briefing</a:t>
            </a:r>
            <a:r>
              <a:rPr sz="1500" spc="-40" dirty="0">
                <a:solidFill>
                  <a:srgbClr val="FFFFFF"/>
                </a:solidFill>
                <a:latin typeface="AvenirNext-Medium"/>
                <a:cs typeface="AvenirNext-Medium"/>
              </a:rPr>
              <a:t> </a:t>
            </a:r>
            <a:r>
              <a:rPr sz="1500" spc="-20" dirty="0">
                <a:solidFill>
                  <a:srgbClr val="FFFFFF"/>
                </a:solidFill>
                <a:latin typeface="AvenirNext-Medium"/>
                <a:cs typeface="AvenirNext-Medium"/>
              </a:rPr>
              <a:t>for</a:t>
            </a:r>
            <a:r>
              <a:rPr sz="1500" spc="-40" dirty="0">
                <a:solidFill>
                  <a:srgbClr val="FFFFFF"/>
                </a:solidFill>
                <a:latin typeface="AvenirNext-Medium"/>
                <a:cs typeface="AvenirNext-Medium"/>
              </a:rPr>
              <a:t> </a:t>
            </a:r>
            <a:r>
              <a:rPr sz="1500" spc="-35" dirty="0">
                <a:solidFill>
                  <a:srgbClr val="FFFFFF"/>
                </a:solidFill>
                <a:latin typeface="AvenirNext-Medium"/>
                <a:cs typeface="AvenirNext-Medium"/>
              </a:rPr>
              <a:t>spokespeople</a:t>
            </a:r>
            <a:r>
              <a:rPr sz="1500" spc="-40" dirty="0">
                <a:solidFill>
                  <a:srgbClr val="FFFFFF"/>
                </a:solidFill>
                <a:latin typeface="AvenirNext-Medium"/>
                <a:cs typeface="AvenirNext-Medium"/>
              </a:rPr>
              <a:t> </a:t>
            </a:r>
            <a:r>
              <a:rPr sz="1500" spc="-20" dirty="0">
                <a:solidFill>
                  <a:srgbClr val="FFFFFF"/>
                </a:solidFill>
                <a:latin typeface="AvenirNext-Medium"/>
                <a:cs typeface="AvenirNext-Medium"/>
              </a:rPr>
              <a:t>and</a:t>
            </a:r>
            <a:r>
              <a:rPr sz="1500" spc="-40" dirty="0">
                <a:solidFill>
                  <a:srgbClr val="FFFFFF"/>
                </a:solidFill>
                <a:latin typeface="AvenirNext-Medium"/>
                <a:cs typeface="AvenirNext-Medium"/>
              </a:rPr>
              <a:t> </a:t>
            </a:r>
            <a:r>
              <a:rPr sz="1500" spc="-10" dirty="0">
                <a:solidFill>
                  <a:srgbClr val="FFFFFF"/>
                </a:solidFill>
                <a:latin typeface="AvenirNext-Medium"/>
                <a:cs typeface="AvenirNext-Medium"/>
              </a:rPr>
              <a:t>players</a:t>
            </a:r>
            <a:endParaRPr sz="1500">
              <a:latin typeface="AvenirNext-Medium"/>
              <a:cs typeface="AvenirNext-Medium"/>
            </a:endParaRPr>
          </a:p>
          <a:p>
            <a:pPr marL="254000" indent="-241935">
              <a:lnSpc>
                <a:spcPct val="100000"/>
              </a:lnSpc>
              <a:spcBef>
                <a:spcPts val="580"/>
              </a:spcBef>
              <a:buChar char="•"/>
              <a:tabLst>
                <a:tab pos="254000" algn="l"/>
                <a:tab pos="254635" algn="l"/>
              </a:tabLst>
            </a:pPr>
            <a:r>
              <a:rPr sz="1500" spc="-30" dirty="0">
                <a:solidFill>
                  <a:srgbClr val="FFFFFF"/>
                </a:solidFill>
                <a:latin typeface="AvenirNext-Medium"/>
                <a:cs typeface="AvenirNext-Medium"/>
              </a:rPr>
              <a:t>In-ground</a:t>
            </a:r>
            <a:r>
              <a:rPr sz="1500" spc="-60" dirty="0">
                <a:solidFill>
                  <a:srgbClr val="FFFFFF"/>
                </a:solidFill>
                <a:latin typeface="AvenirNext-Medium"/>
                <a:cs typeface="AvenirNext-Medium"/>
              </a:rPr>
              <a:t> </a:t>
            </a:r>
            <a:r>
              <a:rPr sz="1500" spc="-10" dirty="0">
                <a:solidFill>
                  <a:srgbClr val="FFFFFF"/>
                </a:solidFill>
                <a:latin typeface="AvenirNext-Medium"/>
                <a:cs typeface="AvenirNext-Medium"/>
              </a:rPr>
              <a:t>announcements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30" dirty="0">
                <a:solidFill>
                  <a:srgbClr val="FFFFFF"/>
                </a:solidFill>
                <a:latin typeface="AvenirNext-Medium"/>
                <a:cs typeface="AvenirNext-Medium"/>
              </a:rPr>
              <a:t>In-ground</a:t>
            </a:r>
            <a:r>
              <a:rPr sz="1500" spc="-25" dirty="0">
                <a:solidFill>
                  <a:srgbClr val="FFFFFF"/>
                </a:solidFill>
                <a:latin typeface="AvenirNext-Medium"/>
                <a:cs typeface="AvenirNext-Medium"/>
              </a:rPr>
              <a:t> </a:t>
            </a:r>
            <a:r>
              <a:rPr sz="1500" spc="-30" dirty="0">
                <a:solidFill>
                  <a:srgbClr val="FFFFFF"/>
                </a:solidFill>
                <a:latin typeface="AvenirNext-Medium"/>
                <a:cs typeface="AvenirNext-Medium"/>
              </a:rPr>
              <a:t>signage</a:t>
            </a:r>
            <a:r>
              <a:rPr sz="1500" spc="-25" dirty="0">
                <a:solidFill>
                  <a:srgbClr val="FFFFFF"/>
                </a:solidFill>
                <a:latin typeface="AvenirNext-Medium"/>
                <a:cs typeface="AvenirNext-Medium"/>
              </a:rPr>
              <a:t> </a:t>
            </a:r>
            <a:r>
              <a:rPr sz="1500" spc="-35" dirty="0">
                <a:solidFill>
                  <a:srgbClr val="FFFFFF"/>
                </a:solidFill>
                <a:latin typeface="AvenirNext-Medium"/>
                <a:cs typeface="AvenirNext-Medium"/>
              </a:rPr>
              <a:t>(posters,</a:t>
            </a:r>
            <a:r>
              <a:rPr sz="1500" spc="-70" dirty="0">
                <a:solidFill>
                  <a:srgbClr val="FFFFFF"/>
                </a:solidFill>
                <a:latin typeface="AvenirNext-Medium"/>
                <a:cs typeface="AvenirNext-Medium"/>
              </a:rPr>
              <a:t> </a:t>
            </a:r>
            <a:r>
              <a:rPr sz="1500" spc="-35" dirty="0">
                <a:solidFill>
                  <a:srgbClr val="FFFFFF"/>
                </a:solidFill>
                <a:latin typeface="AvenirNext-Medium"/>
                <a:cs typeface="AvenirNext-Medium"/>
              </a:rPr>
              <a:t>programmes)</a:t>
            </a:r>
            <a:endParaRPr sz="1500">
              <a:latin typeface="AvenirNext-Medium"/>
              <a:cs typeface="AvenirNext-Medium"/>
            </a:endParaRPr>
          </a:p>
          <a:p>
            <a:pPr marL="254000" indent="-241935">
              <a:lnSpc>
                <a:spcPct val="100000"/>
              </a:lnSpc>
              <a:spcBef>
                <a:spcPts val="585"/>
              </a:spcBef>
              <a:buChar char="•"/>
              <a:tabLst>
                <a:tab pos="254000" algn="l"/>
                <a:tab pos="254635" algn="l"/>
              </a:tabLst>
            </a:pPr>
            <a:r>
              <a:rPr sz="1500" spc="-30" dirty="0">
                <a:solidFill>
                  <a:srgbClr val="FFFFFF"/>
                </a:solidFill>
                <a:latin typeface="AvenirNext-Medium"/>
                <a:cs typeface="AvenirNext-Medium"/>
              </a:rPr>
              <a:t>In-ground</a:t>
            </a:r>
            <a:r>
              <a:rPr sz="1500" spc="-70" dirty="0">
                <a:solidFill>
                  <a:srgbClr val="FFFFFF"/>
                </a:solidFill>
                <a:latin typeface="AvenirNext-Medium"/>
                <a:cs typeface="AvenirNext-Medium"/>
              </a:rPr>
              <a:t> </a:t>
            </a:r>
            <a:r>
              <a:rPr sz="1500" spc="-30" dirty="0">
                <a:solidFill>
                  <a:srgbClr val="FFFFFF"/>
                </a:solidFill>
                <a:latin typeface="AvenirNext-Medium"/>
                <a:cs typeface="AvenirNext-Medium"/>
              </a:rPr>
              <a:t>branding</a:t>
            </a:r>
            <a:r>
              <a:rPr sz="1500" spc="-60" dirty="0">
                <a:solidFill>
                  <a:srgbClr val="FFFFFF"/>
                </a:solidFill>
                <a:latin typeface="AvenirNext-Medium"/>
                <a:cs typeface="AvenirNext-Medium"/>
              </a:rPr>
              <a:t> </a:t>
            </a:r>
            <a:r>
              <a:rPr sz="1500" spc="-20" dirty="0">
                <a:solidFill>
                  <a:srgbClr val="FFFFFF"/>
                </a:solidFill>
                <a:latin typeface="AvenirNext-Medium"/>
                <a:cs typeface="AvenirNext-Medium"/>
              </a:rPr>
              <a:t>(big</a:t>
            </a:r>
            <a:r>
              <a:rPr sz="1500" spc="-60" dirty="0">
                <a:solidFill>
                  <a:srgbClr val="FFFFFF"/>
                </a:solidFill>
                <a:latin typeface="AvenirNext-Medium"/>
                <a:cs typeface="AvenirNext-Medium"/>
              </a:rPr>
              <a:t> </a:t>
            </a:r>
            <a:r>
              <a:rPr sz="1500" spc="-30" dirty="0">
                <a:solidFill>
                  <a:srgbClr val="FFFFFF"/>
                </a:solidFill>
                <a:latin typeface="AvenirNext-Medium"/>
                <a:cs typeface="AvenirNext-Medium"/>
              </a:rPr>
              <a:t>screen,</a:t>
            </a:r>
            <a:r>
              <a:rPr sz="1500" spc="-105" dirty="0">
                <a:solidFill>
                  <a:srgbClr val="FFFFFF"/>
                </a:solidFill>
                <a:latin typeface="AvenirNext-Medium"/>
                <a:cs typeface="AvenirNext-Medium"/>
              </a:rPr>
              <a:t> </a:t>
            </a:r>
            <a:r>
              <a:rPr sz="1500" spc="-20" dirty="0">
                <a:solidFill>
                  <a:srgbClr val="FFFFFF"/>
                </a:solidFill>
                <a:latin typeface="AvenirNext-Medium"/>
                <a:cs typeface="AvenirNext-Medium"/>
              </a:rPr>
              <a:t>LEDs)</a:t>
            </a:r>
            <a:endParaRPr sz="1500">
              <a:latin typeface="AvenirNext-Medium"/>
              <a:cs typeface="AvenirNext-Medium"/>
            </a:endParaRPr>
          </a:p>
        </p:txBody>
      </p:sp>
      <p:sp>
        <p:nvSpPr>
          <p:cNvPr id="6" name="object 6"/>
          <p:cNvSpPr txBox="1"/>
          <p:nvPr/>
        </p:nvSpPr>
        <p:spPr>
          <a:xfrm>
            <a:off x="5972809" y="2720535"/>
            <a:ext cx="4518660" cy="1503045"/>
          </a:xfrm>
          <a:prstGeom prst="rect">
            <a:avLst/>
          </a:prstGeom>
        </p:spPr>
        <p:txBody>
          <a:bodyPr vert="horz" wrap="square" lIns="0" tIns="107314" rIns="0" bIns="0" rtlCol="0">
            <a:spAutoFit/>
          </a:bodyPr>
          <a:lstStyle/>
          <a:p>
            <a:pPr marL="12700">
              <a:lnSpc>
                <a:spcPct val="100000"/>
              </a:lnSpc>
              <a:spcBef>
                <a:spcPts val="844"/>
              </a:spcBef>
            </a:pPr>
            <a:r>
              <a:rPr sz="1600" b="1" spc="-30" dirty="0">
                <a:solidFill>
                  <a:srgbClr val="EE2E62"/>
                </a:solidFill>
                <a:latin typeface="Avenir Next"/>
                <a:cs typeface="Avenir Next"/>
              </a:rPr>
              <a:t>PLEASE</a:t>
            </a:r>
            <a:r>
              <a:rPr sz="1600" b="1" spc="-55" dirty="0">
                <a:solidFill>
                  <a:srgbClr val="EE2E62"/>
                </a:solidFill>
                <a:latin typeface="Avenir Next"/>
                <a:cs typeface="Avenir Next"/>
              </a:rPr>
              <a:t> </a:t>
            </a:r>
            <a:r>
              <a:rPr sz="1600" b="1" spc="-35" dirty="0">
                <a:solidFill>
                  <a:srgbClr val="EE2E62"/>
                </a:solidFill>
                <a:latin typeface="Avenir Next"/>
                <a:cs typeface="Avenir Next"/>
              </a:rPr>
              <a:t>DON’T</a:t>
            </a:r>
            <a:r>
              <a:rPr sz="1600" b="1" spc="-85" dirty="0">
                <a:solidFill>
                  <a:srgbClr val="EE2E62"/>
                </a:solidFill>
                <a:latin typeface="Avenir Next"/>
                <a:cs typeface="Avenir Next"/>
              </a:rPr>
              <a:t> </a:t>
            </a:r>
            <a:r>
              <a:rPr sz="1600" b="1" spc="-25" dirty="0">
                <a:solidFill>
                  <a:srgbClr val="EE2E62"/>
                </a:solidFill>
                <a:latin typeface="Avenir Next"/>
                <a:cs typeface="Avenir Next"/>
              </a:rPr>
              <a:t>USE</a:t>
            </a:r>
            <a:endParaRPr sz="1600" dirty="0">
              <a:latin typeface="Avenir Next"/>
              <a:cs typeface="Avenir Next"/>
            </a:endParaRPr>
          </a:p>
          <a:p>
            <a:pPr marL="12700" marR="5080">
              <a:lnSpc>
                <a:spcPct val="109400"/>
              </a:lnSpc>
              <a:spcBef>
                <a:spcPts val="565"/>
              </a:spcBef>
            </a:pPr>
            <a:r>
              <a:rPr sz="1600" dirty="0">
                <a:solidFill>
                  <a:srgbClr val="FFFFFF"/>
                </a:solidFill>
                <a:latin typeface="AvenirNext-Medium"/>
                <a:cs typeface="AvenirNext-Medium"/>
              </a:rPr>
              <a:t>On</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every</a:t>
            </a:r>
            <a:r>
              <a:rPr sz="1600" spc="-60" dirty="0">
                <a:solidFill>
                  <a:srgbClr val="FFFFFF"/>
                </a:solidFill>
                <a:latin typeface="AvenirNext-Medium"/>
                <a:cs typeface="AvenirNext-Medium"/>
              </a:rPr>
              <a:t> </a:t>
            </a:r>
            <a:r>
              <a:rPr sz="1600" spc="-40" dirty="0">
                <a:solidFill>
                  <a:srgbClr val="FFFFFF"/>
                </a:solidFill>
                <a:latin typeface="AvenirNext-Medium"/>
                <a:cs typeface="AvenirNext-Medium"/>
              </a:rPr>
              <a:t>communication</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you</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put</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out</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whilst</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EDI </a:t>
            </a:r>
            <a:r>
              <a:rPr sz="1600" dirty="0">
                <a:solidFill>
                  <a:srgbClr val="FFFFFF"/>
                </a:solidFill>
                <a:latin typeface="AvenirNext-Medium"/>
                <a:cs typeface="AvenirNext-Medium"/>
              </a:rPr>
              <a:t>is</a:t>
            </a:r>
            <a:r>
              <a:rPr sz="1600" spc="-85" dirty="0">
                <a:solidFill>
                  <a:srgbClr val="FFFFFF"/>
                </a:solidFill>
                <a:latin typeface="AvenirNext-Medium"/>
                <a:cs typeface="AvenirNext-Medium"/>
              </a:rPr>
              <a:t> </a:t>
            </a:r>
            <a:r>
              <a:rPr sz="1600" spc="-35" dirty="0">
                <a:solidFill>
                  <a:srgbClr val="FFFFFF"/>
                </a:solidFill>
                <a:latin typeface="AvenirNext-Medium"/>
                <a:cs typeface="AvenirNext-Medium"/>
              </a:rPr>
              <a:t>intrinsic</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every</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part</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game,</a:t>
            </a:r>
            <a:r>
              <a:rPr sz="1600" spc="-114" dirty="0">
                <a:solidFill>
                  <a:srgbClr val="FFFFFF"/>
                </a:solidFill>
                <a:latin typeface="AvenirNext-Medium"/>
                <a:cs typeface="AvenirNext-Medium"/>
              </a:rPr>
              <a:t> </a:t>
            </a:r>
            <a:r>
              <a:rPr sz="1600" spc="-30" dirty="0">
                <a:solidFill>
                  <a:srgbClr val="FFFFFF"/>
                </a:solidFill>
                <a:latin typeface="AvenirNext-Medium"/>
                <a:cs typeface="AvenirNext-Medium"/>
              </a:rPr>
              <a:t>don’t</a:t>
            </a:r>
            <a:r>
              <a:rPr sz="1600" spc="-70" dirty="0">
                <a:solidFill>
                  <a:srgbClr val="FFFFFF"/>
                </a:solidFill>
                <a:latin typeface="AvenirNext-Medium"/>
                <a:cs typeface="AvenirNext-Medium"/>
              </a:rPr>
              <a:t> </a:t>
            </a:r>
            <a:r>
              <a:rPr sz="1600" spc="-25" dirty="0">
                <a:solidFill>
                  <a:srgbClr val="FFFFFF"/>
                </a:solidFill>
                <a:latin typeface="AvenirNext-Medium"/>
                <a:cs typeface="AvenirNext-Medium"/>
              </a:rPr>
              <a:t>feel</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you need</a:t>
            </a:r>
            <a:r>
              <a:rPr sz="1600" spc="-7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put</a:t>
            </a:r>
            <a:r>
              <a:rPr sz="1600" spc="-65" dirty="0">
                <a:solidFill>
                  <a:srgbClr val="FFFFFF"/>
                </a:solidFill>
                <a:latin typeface="AvenirNext-Medium"/>
                <a:cs typeface="AvenirNext-Medium"/>
              </a:rPr>
              <a:t> </a:t>
            </a:r>
            <a:r>
              <a:rPr sz="1600" b="1" spc="-40" dirty="0">
                <a:solidFill>
                  <a:srgbClr val="FFFFFF"/>
                </a:solidFill>
                <a:latin typeface="Avenir Next"/>
                <a:cs typeface="Avenir Next"/>
              </a:rPr>
              <a:t>Raising</a:t>
            </a:r>
            <a:r>
              <a:rPr sz="1600" b="1" spc="-105" dirty="0">
                <a:solidFill>
                  <a:srgbClr val="FFFFFF"/>
                </a:solidFill>
                <a:latin typeface="Avenir Next"/>
                <a:cs typeface="Avenir Next"/>
              </a:rPr>
              <a:t> </a:t>
            </a:r>
            <a:r>
              <a:rPr sz="1600" b="1" spc="-40" dirty="0">
                <a:solidFill>
                  <a:srgbClr val="FFFFFF"/>
                </a:solidFill>
                <a:latin typeface="Avenir Next"/>
                <a:cs typeface="Avenir Next"/>
              </a:rPr>
              <a:t>The</a:t>
            </a:r>
            <a:r>
              <a:rPr sz="1600" b="1" spc="-65" dirty="0">
                <a:solidFill>
                  <a:srgbClr val="FFFFFF"/>
                </a:solidFill>
                <a:latin typeface="Avenir Next"/>
                <a:cs typeface="Avenir Next"/>
              </a:rPr>
              <a:t> </a:t>
            </a:r>
            <a:r>
              <a:rPr sz="1600" b="1" spc="-25" dirty="0">
                <a:solidFill>
                  <a:srgbClr val="FFFFFF"/>
                </a:solidFill>
                <a:latin typeface="Avenir Next"/>
                <a:cs typeface="Avenir Next"/>
              </a:rPr>
              <a:t>Game</a:t>
            </a:r>
            <a:r>
              <a:rPr sz="1600" b="1" spc="-70" dirty="0">
                <a:solidFill>
                  <a:srgbClr val="FFFFFF"/>
                </a:solidFill>
                <a:latin typeface="Avenir Next"/>
                <a:cs typeface="Avenir Next"/>
              </a:rPr>
              <a:t> </a:t>
            </a:r>
            <a:r>
              <a:rPr sz="1600" dirty="0">
                <a:solidFill>
                  <a:srgbClr val="FFFFFF"/>
                </a:solidFill>
                <a:latin typeface="AvenirNext-Medium"/>
                <a:cs typeface="AvenirNext-Medium"/>
              </a:rPr>
              <a:t>on</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everything</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or</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it </a:t>
            </a:r>
            <a:r>
              <a:rPr sz="1600" spc="-30" dirty="0">
                <a:solidFill>
                  <a:srgbClr val="FFFFFF"/>
                </a:solidFill>
                <a:latin typeface="AvenirNext-Medium"/>
                <a:cs typeface="AvenirNext-Medium"/>
              </a:rPr>
              <a:t>could</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devalue</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50" dirty="0">
                <a:solidFill>
                  <a:srgbClr val="FFFFFF"/>
                </a:solidFill>
                <a:latin typeface="AvenirNext-Medium"/>
                <a:cs typeface="AvenirNext-Medium"/>
              </a:rPr>
              <a:t> </a:t>
            </a:r>
            <a:r>
              <a:rPr sz="1600" spc="-35" dirty="0">
                <a:solidFill>
                  <a:srgbClr val="FFFFFF"/>
                </a:solidFill>
                <a:latin typeface="AvenirNext-Medium"/>
                <a:cs typeface="AvenirNext-Medium"/>
              </a:rPr>
              <a:t>intention</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50" dirty="0">
                <a:solidFill>
                  <a:srgbClr val="FFFFFF"/>
                </a:solidFill>
                <a:latin typeface="AvenirNext-Medium"/>
                <a:cs typeface="AvenirNext-Medium"/>
              </a:rPr>
              <a:t> </a:t>
            </a:r>
            <a:r>
              <a:rPr sz="1600" spc="-10" dirty="0">
                <a:solidFill>
                  <a:srgbClr val="FFFFFF"/>
                </a:solidFill>
                <a:latin typeface="AvenirNext-Medium"/>
                <a:cs typeface="AvenirNext-Medium"/>
              </a:rPr>
              <a:t>outcome.</a:t>
            </a:r>
            <a:endParaRPr sz="1600" dirty="0">
              <a:latin typeface="AvenirNext-Medium"/>
              <a:cs typeface="AvenirNext-Medium"/>
            </a:endParaRPr>
          </a:p>
        </p:txBody>
      </p:sp>
      <p:sp>
        <p:nvSpPr>
          <p:cNvPr id="7" name="object 7"/>
          <p:cNvSpPr txBox="1"/>
          <p:nvPr/>
        </p:nvSpPr>
        <p:spPr>
          <a:xfrm>
            <a:off x="5972809" y="4734300"/>
            <a:ext cx="4992370" cy="1016000"/>
          </a:xfrm>
          <a:prstGeom prst="rect">
            <a:avLst/>
          </a:prstGeom>
        </p:spPr>
        <p:txBody>
          <a:bodyPr vert="horz" wrap="square" lIns="0" tIns="12700" rIns="0" bIns="0" rtlCol="0">
            <a:spAutoFit/>
          </a:bodyPr>
          <a:lstStyle/>
          <a:p>
            <a:pPr marL="12700" marR="5080">
              <a:lnSpc>
                <a:spcPct val="108300"/>
              </a:lnSpc>
              <a:spcBef>
                <a:spcPts val="100"/>
              </a:spcBef>
            </a:pPr>
            <a:r>
              <a:rPr sz="2000" b="1" spc="-125" dirty="0">
                <a:solidFill>
                  <a:srgbClr val="FFFFFF"/>
                </a:solidFill>
                <a:latin typeface="Avenir Next"/>
                <a:cs typeface="Avenir Next"/>
              </a:rPr>
              <a:t>To</a:t>
            </a:r>
            <a:r>
              <a:rPr sz="2000" b="1" spc="-75" dirty="0">
                <a:solidFill>
                  <a:srgbClr val="FFFFFF"/>
                </a:solidFill>
                <a:latin typeface="Avenir Next"/>
                <a:cs typeface="Avenir Next"/>
              </a:rPr>
              <a:t> </a:t>
            </a:r>
            <a:r>
              <a:rPr sz="2000" b="1" spc="-20" dirty="0">
                <a:solidFill>
                  <a:srgbClr val="FFFFFF"/>
                </a:solidFill>
                <a:latin typeface="Avenir Next"/>
                <a:cs typeface="Avenir Next"/>
              </a:rPr>
              <a:t>use</a:t>
            </a:r>
            <a:r>
              <a:rPr sz="2000" b="1" spc="-65" dirty="0">
                <a:solidFill>
                  <a:srgbClr val="FFFFFF"/>
                </a:solidFill>
                <a:latin typeface="Avenir Next"/>
                <a:cs typeface="Avenir Next"/>
              </a:rPr>
              <a:t> </a:t>
            </a:r>
            <a:r>
              <a:rPr sz="2000" b="1" spc="-45" dirty="0">
                <a:solidFill>
                  <a:srgbClr val="FFFFFF"/>
                </a:solidFill>
                <a:latin typeface="Avenir Next"/>
                <a:cs typeface="Avenir Next"/>
              </a:rPr>
              <a:t>Raising</a:t>
            </a:r>
            <a:r>
              <a:rPr sz="2000" b="1" spc="-114" dirty="0">
                <a:solidFill>
                  <a:srgbClr val="FFFFFF"/>
                </a:solidFill>
                <a:latin typeface="Avenir Next"/>
                <a:cs typeface="Avenir Next"/>
              </a:rPr>
              <a:t> </a:t>
            </a:r>
            <a:r>
              <a:rPr sz="2000" b="1" spc="-45" dirty="0">
                <a:solidFill>
                  <a:srgbClr val="FFFFFF"/>
                </a:solidFill>
                <a:latin typeface="Avenir Next"/>
                <a:cs typeface="Avenir Next"/>
              </a:rPr>
              <a:t>The</a:t>
            </a:r>
            <a:r>
              <a:rPr sz="2000" b="1" spc="-65" dirty="0">
                <a:solidFill>
                  <a:srgbClr val="FFFFFF"/>
                </a:solidFill>
                <a:latin typeface="Avenir Next"/>
                <a:cs typeface="Avenir Next"/>
              </a:rPr>
              <a:t> </a:t>
            </a:r>
            <a:r>
              <a:rPr sz="2000" b="1" spc="-40" dirty="0">
                <a:solidFill>
                  <a:srgbClr val="FFFFFF"/>
                </a:solidFill>
                <a:latin typeface="Avenir Next"/>
                <a:cs typeface="Avenir Next"/>
              </a:rPr>
              <a:t>Game,</a:t>
            </a:r>
            <a:r>
              <a:rPr sz="2000" b="1" spc="-125" dirty="0">
                <a:solidFill>
                  <a:srgbClr val="FFFFFF"/>
                </a:solidFill>
                <a:latin typeface="Avenir Next"/>
                <a:cs typeface="Avenir Next"/>
              </a:rPr>
              <a:t> </a:t>
            </a:r>
            <a:r>
              <a:rPr sz="2000" b="1" spc="-35" dirty="0">
                <a:solidFill>
                  <a:srgbClr val="FFFFFF"/>
                </a:solidFill>
                <a:latin typeface="Avenir Next"/>
                <a:cs typeface="Avenir Next"/>
              </a:rPr>
              <a:t>please</a:t>
            </a:r>
            <a:r>
              <a:rPr sz="2000" b="1" spc="-60" dirty="0">
                <a:solidFill>
                  <a:srgbClr val="FFFFFF"/>
                </a:solidFill>
                <a:latin typeface="Avenir Next"/>
                <a:cs typeface="Avenir Next"/>
              </a:rPr>
              <a:t> </a:t>
            </a:r>
            <a:r>
              <a:rPr sz="2000" b="1" spc="-10" dirty="0">
                <a:solidFill>
                  <a:srgbClr val="FFFFFF"/>
                </a:solidFill>
                <a:latin typeface="Avenir Next"/>
                <a:cs typeface="Avenir Next"/>
              </a:rPr>
              <a:t>request </a:t>
            </a:r>
            <a:r>
              <a:rPr sz="2000" b="1" spc="-20" dirty="0">
                <a:solidFill>
                  <a:srgbClr val="FFFFFF"/>
                </a:solidFill>
                <a:latin typeface="Avenir Next"/>
                <a:cs typeface="Avenir Next"/>
              </a:rPr>
              <a:t>the</a:t>
            </a:r>
            <a:r>
              <a:rPr sz="2000" b="1" spc="-110" dirty="0">
                <a:solidFill>
                  <a:srgbClr val="FFFFFF"/>
                </a:solidFill>
                <a:latin typeface="Avenir Next"/>
                <a:cs typeface="Avenir Next"/>
              </a:rPr>
              <a:t> </a:t>
            </a:r>
            <a:r>
              <a:rPr sz="2000" b="1" spc="-40" dirty="0">
                <a:solidFill>
                  <a:srgbClr val="FFFFFF"/>
                </a:solidFill>
                <a:latin typeface="Avenir Next"/>
                <a:cs typeface="Avenir Next"/>
              </a:rPr>
              <a:t>brand</a:t>
            </a:r>
            <a:r>
              <a:rPr sz="2000" b="1" spc="-85" dirty="0">
                <a:solidFill>
                  <a:srgbClr val="FFFFFF"/>
                </a:solidFill>
                <a:latin typeface="Avenir Next"/>
                <a:cs typeface="Avenir Next"/>
              </a:rPr>
              <a:t> </a:t>
            </a:r>
            <a:r>
              <a:rPr sz="2000" b="1" spc="-30" dirty="0">
                <a:solidFill>
                  <a:srgbClr val="FFFFFF"/>
                </a:solidFill>
                <a:latin typeface="Avenir Next"/>
                <a:cs typeface="Avenir Next"/>
              </a:rPr>
              <a:t>guide</a:t>
            </a:r>
            <a:r>
              <a:rPr sz="2000" b="1" spc="-90" dirty="0">
                <a:solidFill>
                  <a:srgbClr val="FFFFFF"/>
                </a:solidFill>
                <a:latin typeface="Avenir Next"/>
                <a:cs typeface="Avenir Next"/>
              </a:rPr>
              <a:t> </a:t>
            </a:r>
            <a:r>
              <a:rPr sz="2000" b="1" spc="-20" dirty="0">
                <a:solidFill>
                  <a:srgbClr val="FFFFFF"/>
                </a:solidFill>
                <a:latin typeface="Avenir Next"/>
                <a:cs typeface="Avenir Next"/>
              </a:rPr>
              <a:t>and</a:t>
            </a:r>
            <a:r>
              <a:rPr sz="2000" b="1" spc="-90" dirty="0">
                <a:solidFill>
                  <a:srgbClr val="FFFFFF"/>
                </a:solidFill>
                <a:latin typeface="Avenir Next"/>
                <a:cs typeface="Avenir Next"/>
              </a:rPr>
              <a:t> </a:t>
            </a:r>
            <a:r>
              <a:rPr sz="2000" b="1" spc="-35" dirty="0">
                <a:solidFill>
                  <a:srgbClr val="FFFFFF"/>
                </a:solidFill>
                <a:latin typeface="Avenir Next"/>
                <a:cs typeface="Avenir Next"/>
              </a:rPr>
              <a:t>assets</a:t>
            </a:r>
            <a:r>
              <a:rPr sz="2000" b="1" spc="-90" dirty="0">
                <a:solidFill>
                  <a:srgbClr val="FFFFFF"/>
                </a:solidFill>
                <a:latin typeface="Avenir Next"/>
                <a:cs typeface="Avenir Next"/>
              </a:rPr>
              <a:t> </a:t>
            </a:r>
            <a:r>
              <a:rPr sz="2000" b="1" spc="-20" dirty="0">
                <a:solidFill>
                  <a:srgbClr val="FFFFFF"/>
                </a:solidFill>
                <a:latin typeface="Avenir Next"/>
                <a:cs typeface="Avenir Next"/>
              </a:rPr>
              <a:t>via</a:t>
            </a:r>
            <a:r>
              <a:rPr sz="2000" b="1" spc="-90" dirty="0">
                <a:solidFill>
                  <a:srgbClr val="FFFFFF"/>
                </a:solidFill>
                <a:latin typeface="Avenir Next"/>
                <a:cs typeface="Avenir Next"/>
              </a:rPr>
              <a:t> </a:t>
            </a:r>
            <a:r>
              <a:rPr sz="2000" b="1" spc="-20" dirty="0">
                <a:solidFill>
                  <a:srgbClr val="FFFFFF"/>
                </a:solidFill>
                <a:latin typeface="Avenir Next"/>
                <a:cs typeface="Avenir Next"/>
              </a:rPr>
              <a:t>the</a:t>
            </a:r>
            <a:r>
              <a:rPr sz="2000" b="1" spc="-90" dirty="0">
                <a:solidFill>
                  <a:srgbClr val="FFFFFF"/>
                </a:solidFill>
                <a:latin typeface="Avenir Next"/>
                <a:cs typeface="Avenir Next"/>
              </a:rPr>
              <a:t> </a:t>
            </a:r>
            <a:r>
              <a:rPr sz="2000" b="1" spc="-55" dirty="0">
                <a:solidFill>
                  <a:srgbClr val="FFFFFF"/>
                </a:solidFill>
                <a:latin typeface="Avenir Next"/>
                <a:cs typeface="Avenir Next"/>
              </a:rPr>
              <a:t>Raising </a:t>
            </a:r>
            <a:r>
              <a:rPr sz="2000" b="1" spc="-45" dirty="0">
                <a:solidFill>
                  <a:srgbClr val="FFFFFF"/>
                </a:solidFill>
                <a:latin typeface="Avenir Next"/>
                <a:cs typeface="Avenir Next"/>
              </a:rPr>
              <a:t>The</a:t>
            </a:r>
            <a:r>
              <a:rPr sz="2000" b="1" spc="-90" dirty="0">
                <a:solidFill>
                  <a:srgbClr val="FFFFFF"/>
                </a:solidFill>
                <a:latin typeface="Avenir Next"/>
                <a:cs typeface="Avenir Next"/>
              </a:rPr>
              <a:t> </a:t>
            </a:r>
            <a:r>
              <a:rPr sz="2000" b="1" spc="-25" dirty="0">
                <a:solidFill>
                  <a:srgbClr val="FFFFFF"/>
                </a:solidFill>
                <a:latin typeface="Avenir Next"/>
                <a:cs typeface="Avenir Next"/>
              </a:rPr>
              <a:t>Game</a:t>
            </a:r>
            <a:r>
              <a:rPr sz="2000" b="1" spc="-100" dirty="0">
                <a:solidFill>
                  <a:srgbClr val="FFFFFF"/>
                </a:solidFill>
                <a:latin typeface="Avenir Next"/>
                <a:cs typeface="Avenir Next"/>
              </a:rPr>
              <a:t> </a:t>
            </a:r>
            <a:r>
              <a:rPr sz="2000" b="1" spc="-25" dirty="0">
                <a:solidFill>
                  <a:srgbClr val="FFFFFF"/>
                </a:solidFill>
                <a:latin typeface="Avenir Next"/>
                <a:cs typeface="Avenir Next"/>
              </a:rPr>
              <a:t>page</a:t>
            </a:r>
            <a:r>
              <a:rPr sz="2000" b="1" spc="-100" dirty="0">
                <a:solidFill>
                  <a:srgbClr val="FFFFFF"/>
                </a:solidFill>
                <a:latin typeface="Avenir Next"/>
                <a:cs typeface="Avenir Next"/>
              </a:rPr>
              <a:t> </a:t>
            </a:r>
            <a:r>
              <a:rPr sz="2000" b="1" dirty="0">
                <a:solidFill>
                  <a:srgbClr val="FFFFFF"/>
                </a:solidFill>
                <a:latin typeface="Avenir Next"/>
                <a:cs typeface="Avenir Next"/>
              </a:rPr>
              <a:t>of</a:t>
            </a:r>
            <a:r>
              <a:rPr sz="2000" b="1" spc="-70" dirty="0">
                <a:solidFill>
                  <a:srgbClr val="FFFFFF"/>
                </a:solidFill>
                <a:latin typeface="Avenir Next"/>
                <a:cs typeface="Avenir Next"/>
              </a:rPr>
              <a:t> </a:t>
            </a:r>
            <a:r>
              <a:rPr sz="2000" b="1" spc="-20" dirty="0">
                <a:solidFill>
                  <a:srgbClr val="FFFFFF"/>
                </a:solidFill>
                <a:latin typeface="Avenir Next"/>
                <a:cs typeface="Avenir Next"/>
              </a:rPr>
              <a:t>the</a:t>
            </a:r>
            <a:r>
              <a:rPr sz="2000" b="1" spc="-100" dirty="0">
                <a:solidFill>
                  <a:srgbClr val="FFFFFF"/>
                </a:solidFill>
                <a:latin typeface="Avenir Next"/>
                <a:cs typeface="Avenir Next"/>
              </a:rPr>
              <a:t> </a:t>
            </a:r>
            <a:r>
              <a:rPr sz="2000" b="1" u="sng" spc="-20" dirty="0">
                <a:solidFill>
                  <a:schemeClr val="bg1"/>
                </a:solidFill>
                <a:uFill>
                  <a:solidFill>
                    <a:srgbClr val="FFFFFF"/>
                  </a:solidFill>
                </a:uFill>
                <a:latin typeface="Avenir Next"/>
                <a:cs typeface="Avenir Next"/>
                <a:hlinkClick r:id="rId2">
                  <a:extLst>
                    <a:ext uri="{A12FA001-AC4F-418D-AE19-62706E023703}">
                      <ahyp:hlinkClr xmlns:ahyp="http://schemas.microsoft.com/office/drawing/2018/hyperlinkcolor" val="tx"/>
                    </a:ext>
                  </a:extLst>
                </a:hlinkClick>
              </a:rPr>
              <a:t>ECB</a:t>
            </a:r>
            <a:r>
              <a:rPr sz="2000" b="1" u="sng" spc="-95" dirty="0">
                <a:solidFill>
                  <a:srgbClr val="0000FF"/>
                </a:solidFill>
                <a:uFill>
                  <a:solidFill>
                    <a:srgbClr val="FFFFFF"/>
                  </a:solidFill>
                </a:uFill>
                <a:latin typeface="Avenir Next"/>
                <a:cs typeface="Avenir Next"/>
                <a:hlinkClick r:id="rId2">
                  <a:extLst>
                    <a:ext uri="{A12FA001-AC4F-418D-AE19-62706E023703}">
                      <ahyp:hlinkClr xmlns:ahyp="http://schemas.microsoft.com/office/drawing/2018/hyperlinkcolor" val="tx"/>
                    </a:ext>
                  </a:extLst>
                </a:hlinkClick>
              </a:rPr>
              <a:t> </a:t>
            </a:r>
            <a:r>
              <a:rPr sz="2000" b="1" u="sng" spc="-10" dirty="0">
                <a:solidFill>
                  <a:schemeClr val="bg1"/>
                </a:solidFill>
                <a:uFill>
                  <a:solidFill>
                    <a:srgbClr val="FFFFFF"/>
                  </a:solidFill>
                </a:uFill>
                <a:latin typeface="Avenir Next"/>
                <a:cs typeface="Avenir Next"/>
                <a:hlinkClick r:id="rId2">
                  <a:extLst>
                    <a:ext uri="{A12FA001-AC4F-418D-AE19-62706E023703}">
                      <ahyp:hlinkClr xmlns:ahyp="http://schemas.microsoft.com/office/drawing/2018/hyperlinkcolor" val="tx"/>
                    </a:ext>
                  </a:extLst>
                </a:hlinkClick>
              </a:rPr>
              <a:t>website</a:t>
            </a:r>
            <a:endParaRPr sz="2000" dirty="0">
              <a:solidFill>
                <a:schemeClr val="bg1"/>
              </a:solidFill>
              <a:latin typeface="Avenir Next"/>
              <a:cs typeface="Avenir Next"/>
            </a:endParaRPr>
          </a:p>
        </p:txBody>
      </p:sp>
      <p:grpSp>
        <p:nvGrpSpPr>
          <p:cNvPr id="8" name="object 8" descr="White Raising The Game logo"/>
          <p:cNvGrpSpPr/>
          <p:nvPr/>
        </p:nvGrpSpPr>
        <p:grpSpPr>
          <a:xfrm>
            <a:off x="10297020" y="5773630"/>
            <a:ext cx="1001394" cy="481330"/>
            <a:chOff x="10297020" y="5773630"/>
            <a:chExt cx="1001394" cy="481330"/>
          </a:xfrm>
        </p:grpSpPr>
        <p:pic>
          <p:nvPicPr>
            <p:cNvPr id="9" name="object 9"/>
            <p:cNvPicPr/>
            <p:nvPr/>
          </p:nvPicPr>
          <p:blipFill>
            <a:blip r:embed="rId3" cstate="print"/>
            <a:stretch>
              <a:fillRect/>
            </a:stretch>
          </p:blipFill>
          <p:spPr>
            <a:xfrm>
              <a:off x="10297449" y="6015689"/>
              <a:ext cx="108927" cy="238556"/>
            </a:xfrm>
            <a:prstGeom prst="rect">
              <a:avLst/>
            </a:prstGeom>
          </p:spPr>
        </p:pic>
        <p:sp>
          <p:nvSpPr>
            <p:cNvPr id="10" name="object 10"/>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11" name="object 11"/>
            <p:cNvPicPr/>
            <p:nvPr/>
          </p:nvPicPr>
          <p:blipFill>
            <a:blip r:embed="rId4" cstate="print"/>
            <a:stretch>
              <a:fillRect/>
            </a:stretch>
          </p:blipFill>
          <p:spPr>
            <a:xfrm>
              <a:off x="10633972" y="6016904"/>
              <a:ext cx="224116" cy="234187"/>
            </a:xfrm>
            <a:prstGeom prst="rect">
              <a:avLst/>
            </a:prstGeom>
          </p:spPr>
        </p:pic>
      </p:grpSp>
      <p:sp>
        <p:nvSpPr>
          <p:cNvPr id="12" name="object 12">
            <a:extLst>
              <a:ext uri="{C183D7F6-B498-43B3-948B-1728B52AA6E4}">
                <adec:decorative xmlns:adec="http://schemas.microsoft.com/office/drawing/2017/decorative" val="1"/>
              </a:ext>
            </a:extLst>
          </p:cNvPr>
          <p:cNvSpPr/>
          <p:nvPr/>
        </p:nvSpPr>
        <p:spPr>
          <a:xfrm>
            <a:off x="868189" y="0"/>
            <a:ext cx="3260725" cy="1196340"/>
          </a:xfrm>
          <a:custGeom>
            <a:avLst/>
            <a:gdLst/>
            <a:ahLst/>
            <a:cxnLst/>
            <a:rect l="l" t="t" r="r" b="b"/>
            <a:pathLst>
              <a:path w="3260725" h="1196340">
                <a:moveTo>
                  <a:pt x="0" y="0"/>
                </a:moveTo>
                <a:lnTo>
                  <a:pt x="0" y="677552"/>
                </a:lnTo>
                <a:lnTo>
                  <a:pt x="1472539" y="678073"/>
                </a:lnTo>
                <a:lnTo>
                  <a:pt x="1472539" y="1195941"/>
                </a:lnTo>
                <a:lnTo>
                  <a:pt x="3260102" y="333141"/>
                </a:lnTo>
                <a:lnTo>
                  <a:pt x="3260102" y="322003"/>
                </a:lnTo>
                <a:lnTo>
                  <a:pt x="2584280" y="0"/>
                </a:lnTo>
              </a:path>
            </a:pathLst>
          </a:custGeom>
          <a:ln w="12700">
            <a:solidFill>
              <a:srgbClr val="785287"/>
            </a:solidFill>
          </a:ln>
        </p:spPr>
        <p:txBody>
          <a:bodyPr wrap="square" lIns="0" tIns="0" rIns="0" bIns="0" rtlCol="0"/>
          <a:lstStyle/>
          <a:p>
            <a:endParaRPr/>
          </a:p>
        </p:txBody>
      </p:sp>
      <p:sp>
        <p:nvSpPr>
          <p:cNvPr id="13" name="object 13"/>
          <p:cNvSpPr txBox="1">
            <a:spLocks noGrp="1"/>
          </p:cNvSpPr>
          <p:nvPr>
            <p:ph type="title"/>
          </p:nvPr>
        </p:nvSpPr>
        <p:spPr>
          <a:xfrm>
            <a:off x="840139" y="637275"/>
            <a:ext cx="3407410" cy="619760"/>
          </a:xfrm>
          <a:prstGeom prst="rect">
            <a:avLst/>
          </a:prstGeom>
        </p:spPr>
        <p:txBody>
          <a:bodyPr vert="horz" wrap="square" lIns="0" tIns="12700" rIns="0" bIns="0" rtlCol="0">
            <a:spAutoFit/>
          </a:bodyPr>
          <a:lstStyle/>
          <a:p>
            <a:pPr marL="12700">
              <a:lnSpc>
                <a:spcPct val="100000"/>
              </a:lnSpc>
              <a:spcBef>
                <a:spcPts val="100"/>
              </a:spcBef>
            </a:pPr>
            <a:r>
              <a:rPr spc="-65" dirty="0">
                <a:solidFill>
                  <a:srgbClr val="EE2E62"/>
                </a:solidFill>
              </a:rPr>
              <a:t>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9634220" cy="6492875"/>
            <a:chOff x="0" y="0"/>
            <a:chExt cx="9634220" cy="6492875"/>
          </a:xfrm>
        </p:grpSpPr>
        <p:sp>
          <p:nvSpPr>
            <p:cNvPr id="3" name="object 3"/>
            <p:cNvSpPr/>
            <p:nvPr/>
          </p:nvSpPr>
          <p:spPr>
            <a:xfrm>
              <a:off x="0" y="0"/>
              <a:ext cx="6600190" cy="6480175"/>
            </a:xfrm>
            <a:custGeom>
              <a:avLst/>
              <a:gdLst/>
              <a:ahLst/>
              <a:cxnLst/>
              <a:rect l="l" t="t" r="r" b="b"/>
              <a:pathLst>
                <a:path w="6600190" h="6480175">
                  <a:moveTo>
                    <a:pt x="3596981" y="0"/>
                  </a:moveTo>
                  <a:lnTo>
                    <a:pt x="2770760" y="0"/>
                  </a:lnTo>
                  <a:lnTo>
                    <a:pt x="0" y="5979951"/>
                  </a:lnTo>
                  <a:lnTo>
                    <a:pt x="0" y="6479997"/>
                  </a:lnTo>
                  <a:lnTo>
                    <a:pt x="1457538" y="6479997"/>
                  </a:lnTo>
                  <a:lnTo>
                    <a:pt x="1781133" y="5758296"/>
                  </a:lnTo>
                  <a:lnTo>
                    <a:pt x="2866792" y="5758296"/>
                  </a:lnTo>
                  <a:lnTo>
                    <a:pt x="2864519" y="4350311"/>
                  </a:lnTo>
                  <a:lnTo>
                    <a:pt x="2399966" y="4350311"/>
                  </a:lnTo>
                  <a:lnTo>
                    <a:pt x="3173624" y="2641958"/>
                  </a:lnTo>
                  <a:lnTo>
                    <a:pt x="4821164" y="2641958"/>
                  </a:lnTo>
                  <a:lnTo>
                    <a:pt x="3596981" y="0"/>
                  </a:lnTo>
                  <a:close/>
                </a:path>
                <a:path w="6600190" h="6480175">
                  <a:moveTo>
                    <a:pt x="4821164" y="2641958"/>
                  </a:moveTo>
                  <a:lnTo>
                    <a:pt x="3183949" y="2641958"/>
                  </a:lnTo>
                  <a:lnTo>
                    <a:pt x="3967908" y="4350311"/>
                  </a:lnTo>
                  <a:lnTo>
                    <a:pt x="3497436" y="4350311"/>
                  </a:lnTo>
                  <a:lnTo>
                    <a:pt x="3496801" y="5758296"/>
                  </a:lnTo>
                  <a:lnTo>
                    <a:pt x="4586753" y="5758296"/>
                  </a:lnTo>
                  <a:lnTo>
                    <a:pt x="4914443" y="6479997"/>
                  </a:lnTo>
                  <a:lnTo>
                    <a:pt x="6599564" y="6479997"/>
                  </a:lnTo>
                  <a:lnTo>
                    <a:pt x="4821164" y="2641958"/>
                  </a:lnTo>
                  <a:close/>
                </a:path>
              </a:pathLst>
            </a:custGeom>
            <a:solidFill>
              <a:srgbClr val="E6E0E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2802403" y="0"/>
              <a:ext cx="6825615" cy="6480175"/>
            </a:xfrm>
            <a:custGeom>
              <a:avLst/>
              <a:gdLst/>
              <a:ahLst/>
              <a:cxnLst/>
              <a:rect l="l" t="t" r="r" b="b"/>
              <a:pathLst>
                <a:path w="6825615" h="6480175">
                  <a:moveTo>
                    <a:pt x="3095542" y="5764646"/>
                  </a:moveTo>
                  <a:lnTo>
                    <a:pt x="2009883" y="5764646"/>
                  </a:lnTo>
                  <a:lnTo>
                    <a:pt x="1689135" y="6479997"/>
                  </a:lnTo>
                </a:path>
                <a:path w="6825615" h="6480175">
                  <a:moveTo>
                    <a:pt x="0" y="6479997"/>
                  </a:moveTo>
                  <a:lnTo>
                    <a:pt x="3002452" y="0"/>
                  </a:lnTo>
                </a:path>
                <a:path w="6825615" h="6480175">
                  <a:moveTo>
                    <a:pt x="3822789" y="0"/>
                  </a:moveTo>
                  <a:lnTo>
                    <a:pt x="6825372" y="6479997"/>
                  </a:lnTo>
                </a:path>
                <a:path w="6825615" h="6480175">
                  <a:moveTo>
                    <a:pt x="5140310" y="6479997"/>
                  </a:moveTo>
                  <a:lnTo>
                    <a:pt x="4815503" y="5764646"/>
                  </a:lnTo>
                  <a:lnTo>
                    <a:pt x="3725551" y="5764646"/>
                  </a:lnTo>
                  <a:lnTo>
                    <a:pt x="3726186" y="4356661"/>
                  </a:lnTo>
                  <a:lnTo>
                    <a:pt x="4196657" y="4356661"/>
                  </a:lnTo>
                  <a:lnTo>
                    <a:pt x="3412699" y="2648308"/>
                  </a:lnTo>
                  <a:lnTo>
                    <a:pt x="3402374" y="2648308"/>
                  </a:lnTo>
                  <a:lnTo>
                    <a:pt x="2628715" y="4356661"/>
                  </a:lnTo>
                  <a:lnTo>
                    <a:pt x="3093269" y="4356661"/>
                  </a:lnTo>
                  <a:lnTo>
                    <a:pt x="3095542" y="5764646"/>
                  </a:lnTo>
                </a:path>
              </a:pathLst>
            </a:custGeom>
            <a:ln w="12700">
              <a:solidFill>
                <a:srgbClr val="C9BBCE"/>
              </a:solidFill>
            </a:ln>
          </p:spPr>
          <p:txBody>
            <a:bodyPr wrap="square" lIns="0" tIns="0" rIns="0" bIns="0" rtlCol="0"/>
            <a:lstStyle/>
            <a:p>
              <a:endParaRPr/>
            </a:p>
          </p:txBody>
        </p:sp>
      </p:grpSp>
      <p:sp>
        <p:nvSpPr>
          <p:cNvPr id="5" name="object 5"/>
          <p:cNvSpPr txBox="1"/>
          <p:nvPr/>
        </p:nvSpPr>
        <p:spPr>
          <a:xfrm>
            <a:off x="851300" y="1832918"/>
            <a:ext cx="9786620" cy="3709035"/>
          </a:xfrm>
          <a:prstGeom prst="rect">
            <a:avLst/>
          </a:prstGeom>
        </p:spPr>
        <p:txBody>
          <a:bodyPr vert="horz" wrap="square" lIns="0" tIns="12700" rIns="0" bIns="0" rtlCol="0">
            <a:spAutoFit/>
          </a:bodyPr>
          <a:lstStyle/>
          <a:p>
            <a:pPr marL="12700" marR="5080">
              <a:lnSpc>
                <a:spcPct val="109400"/>
              </a:lnSpc>
              <a:spcBef>
                <a:spcPts val="100"/>
              </a:spcBef>
            </a:pPr>
            <a:r>
              <a:rPr sz="1600" spc="-10" dirty="0">
                <a:solidFill>
                  <a:srgbClr val="5F3075"/>
                </a:solidFill>
                <a:latin typeface="AvenirNext-Medium"/>
                <a:cs typeface="AvenirNext-Medium"/>
              </a:rPr>
              <a:t>It’s</a:t>
            </a:r>
            <a:r>
              <a:rPr sz="1600" spc="-80" dirty="0">
                <a:solidFill>
                  <a:srgbClr val="5F3075"/>
                </a:solidFill>
                <a:latin typeface="AvenirNext-Medium"/>
                <a:cs typeface="AvenirNext-Medium"/>
              </a:rPr>
              <a:t> </a:t>
            </a:r>
            <a:r>
              <a:rPr sz="1600" spc="-10" dirty="0">
                <a:solidFill>
                  <a:srgbClr val="5F3075"/>
                </a:solidFill>
                <a:latin typeface="AvenirNext-Medium"/>
                <a:cs typeface="AvenirNext-Medium"/>
              </a:rPr>
              <a:t>clear</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that</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EDI</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efforts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must</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have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accountable</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action</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that</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there</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must</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consequences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when</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things happen</a:t>
            </a:r>
            <a:r>
              <a:rPr sz="1600" spc="-100" dirty="0">
                <a:solidFill>
                  <a:srgbClr val="5F3075"/>
                </a:solidFill>
                <a:latin typeface="AvenirNext-Medium"/>
                <a:cs typeface="AvenirNext-Medium"/>
              </a:rPr>
              <a:t> </a:t>
            </a:r>
            <a:r>
              <a:rPr sz="1600" spc="-10" dirty="0">
                <a:solidFill>
                  <a:srgbClr val="5F3075"/>
                </a:solidFill>
                <a:latin typeface="AvenirNext-Medium"/>
                <a:cs typeface="AvenirNext-Medium"/>
              </a:rPr>
              <a:t>that</a:t>
            </a:r>
            <a:r>
              <a:rPr sz="1600" spc="-90" dirty="0">
                <a:solidFill>
                  <a:srgbClr val="5F3075"/>
                </a:solidFill>
                <a:latin typeface="AvenirNext-Medium"/>
                <a:cs typeface="AvenirNext-Medium"/>
              </a:rPr>
              <a:t> </a:t>
            </a:r>
            <a:r>
              <a:rPr sz="1600" dirty="0">
                <a:solidFill>
                  <a:srgbClr val="5F3075"/>
                </a:solidFill>
                <a:latin typeface="AvenirNext-Medium"/>
                <a:cs typeface="AvenirNext-Medium"/>
              </a:rPr>
              <a:t>are</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not</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acceptable,</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such</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hate</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discrimination.</a:t>
            </a:r>
            <a:r>
              <a:rPr sz="1600" spc="200"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Gamewide</a:t>
            </a:r>
            <a:r>
              <a:rPr sz="1600" spc="-80" dirty="0">
                <a:solidFill>
                  <a:srgbClr val="5F3075"/>
                </a:solidFill>
                <a:latin typeface="AvenirNext-Medium"/>
                <a:cs typeface="AvenirNext-Medium"/>
              </a:rPr>
              <a:t> </a:t>
            </a:r>
            <a:r>
              <a:rPr sz="1600" spc="-10" dirty="0">
                <a:solidFill>
                  <a:srgbClr val="5F3075"/>
                </a:solidFill>
                <a:latin typeface="AvenirNext-Medium"/>
                <a:cs typeface="AvenirNext-Medium"/>
              </a:rPr>
              <a:t>Action</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Plan</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clear</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steps being</a:t>
            </a:r>
            <a:r>
              <a:rPr sz="1600" spc="-90" dirty="0">
                <a:solidFill>
                  <a:srgbClr val="5F3075"/>
                </a:solidFill>
                <a:latin typeface="AvenirNext-Medium"/>
                <a:cs typeface="AvenirNext-Medium"/>
              </a:rPr>
              <a:t> </a:t>
            </a:r>
            <a:r>
              <a:rPr sz="1600" spc="-10" dirty="0">
                <a:solidFill>
                  <a:srgbClr val="5F3075"/>
                </a:solidFill>
                <a:latin typeface="AvenirNext-Medium"/>
                <a:cs typeface="AvenirNext-Medium"/>
              </a:rPr>
              <a:t>taken</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improve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game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has</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clear</a:t>
            </a:r>
            <a:r>
              <a:rPr sz="1600" spc="-55" dirty="0">
                <a:solidFill>
                  <a:srgbClr val="5F3075"/>
                </a:solidFill>
                <a:latin typeface="AvenirNext-Medium"/>
                <a:cs typeface="AvenirNext-Medium"/>
              </a:rPr>
              <a:t> </a:t>
            </a:r>
            <a:r>
              <a:rPr sz="1600" spc="-10" dirty="0">
                <a:solidFill>
                  <a:srgbClr val="5F3075"/>
                </a:solidFill>
                <a:latin typeface="AvenirNext-Medium"/>
                <a:cs typeface="AvenirNext-Medium"/>
              </a:rPr>
              <a:t>metrics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regular</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reporting</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milestones.</a:t>
            </a:r>
            <a:r>
              <a:rPr sz="1600" spc="-120" dirty="0">
                <a:solidFill>
                  <a:srgbClr val="5F3075"/>
                </a:solidFill>
                <a:latin typeface="AvenirNext-Medium"/>
                <a:cs typeface="AvenirNext-Medium"/>
              </a:rPr>
              <a:t> </a:t>
            </a:r>
            <a:r>
              <a:rPr sz="1600" spc="-10" dirty="0">
                <a:solidFill>
                  <a:srgbClr val="5F3075"/>
                </a:solidFill>
                <a:latin typeface="AvenirNext-Medium"/>
                <a:cs typeface="AvenirNext-Medium"/>
              </a:rPr>
              <a:t>This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an </a:t>
            </a:r>
            <a:r>
              <a:rPr sz="1600" spc="-20" dirty="0">
                <a:solidFill>
                  <a:srgbClr val="5F3075"/>
                </a:solidFill>
                <a:latin typeface="AvenirNext-Medium"/>
                <a:cs typeface="AvenirNext-Medium"/>
              </a:rPr>
              <a:t>important</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step</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40" dirty="0">
                <a:solidFill>
                  <a:srgbClr val="5F3075"/>
                </a:solidFill>
                <a:latin typeface="AvenirNext-Medium"/>
                <a:cs typeface="AvenirNext-Medium"/>
              </a:rPr>
              <a:t> </a:t>
            </a:r>
            <a:r>
              <a:rPr sz="1600" spc="-20" dirty="0">
                <a:solidFill>
                  <a:srgbClr val="5F3075"/>
                </a:solidFill>
                <a:latin typeface="AvenirNext-Medium"/>
                <a:cs typeface="AvenirNext-Medium"/>
              </a:rPr>
              <a:t>continued</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gamewide</a:t>
            </a:r>
            <a:r>
              <a:rPr sz="1600" spc="-40" dirty="0">
                <a:solidFill>
                  <a:srgbClr val="5F3075"/>
                </a:solidFill>
                <a:latin typeface="AvenirNext-Medium"/>
                <a:cs typeface="AvenirNext-Medium"/>
              </a:rPr>
              <a:t> </a:t>
            </a:r>
            <a:r>
              <a:rPr sz="1600" spc="-10" dirty="0">
                <a:solidFill>
                  <a:srgbClr val="5F3075"/>
                </a:solidFill>
                <a:latin typeface="AvenirNext-Medium"/>
                <a:cs typeface="AvenirNext-Medium"/>
              </a:rPr>
              <a:t>progress.</a:t>
            </a:r>
            <a:endParaRPr sz="1600" dirty="0">
              <a:latin typeface="AvenirNext-Medium"/>
              <a:cs typeface="AvenirNext-Medium"/>
            </a:endParaRPr>
          </a:p>
          <a:p>
            <a:pPr marL="12700" marR="15875">
              <a:lnSpc>
                <a:spcPct val="109400"/>
              </a:lnSpc>
              <a:spcBef>
                <a:spcPts val="565"/>
              </a:spcBef>
            </a:pPr>
            <a:r>
              <a:rPr sz="1600" b="1" spc="-25" dirty="0">
                <a:solidFill>
                  <a:srgbClr val="5F3075"/>
                </a:solidFill>
                <a:latin typeface="Avenir Next"/>
                <a:cs typeface="Avenir Next"/>
              </a:rPr>
              <a:t>Raising</a:t>
            </a:r>
            <a:r>
              <a:rPr sz="1600" b="1" spc="-75" dirty="0">
                <a:solidFill>
                  <a:srgbClr val="5F3075"/>
                </a:solidFill>
                <a:latin typeface="Avenir Next"/>
                <a:cs typeface="Avenir Next"/>
              </a:rPr>
              <a:t> </a:t>
            </a:r>
            <a:r>
              <a:rPr sz="1600" b="1" dirty="0">
                <a:solidFill>
                  <a:srgbClr val="5F3075"/>
                </a:solidFill>
                <a:latin typeface="Avenir Next"/>
                <a:cs typeface="Avenir Next"/>
              </a:rPr>
              <a:t>The</a:t>
            </a:r>
            <a:r>
              <a:rPr sz="1600" b="1" spc="-100" dirty="0">
                <a:solidFill>
                  <a:srgbClr val="5F3075"/>
                </a:solidFill>
                <a:latin typeface="Avenir Next"/>
                <a:cs typeface="Avenir Next"/>
              </a:rPr>
              <a:t> </a:t>
            </a:r>
            <a:r>
              <a:rPr sz="1600" b="1" dirty="0">
                <a:solidFill>
                  <a:srgbClr val="5F3075"/>
                </a:solidFill>
                <a:latin typeface="Avenir Next"/>
                <a:cs typeface="Avenir Next"/>
              </a:rPr>
              <a:t>Game</a:t>
            </a:r>
            <a:r>
              <a:rPr sz="1600" b="1" spc="-65" dirty="0">
                <a:solidFill>
                  <a:srgbClr val="5F3075"/>
                </a:solidFill>
                <a:latin typeface="Avenir Next"/>
                <a:cs typeface="Avenir Next"/>
              </a:rPr>
              <a:t> </a:t>
            </a:r>
            <a:r>
              <a:rPr sz="1600" spc="-10" dirty="0">
                <a:solidFill>
                  <a:srgbClr val="5F3075"/>
                </a:solidFill>
                <a:latin typeface="AvenirNext-Medium"/>
                <a:cs typeface="AvenirNext-Medium"/>
              </a:rPr>
              <a:t>spans</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these</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initiatives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but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also</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about</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individual</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action.</a:t>
            </a:r>
            <a:r>
              <a:rPr sz="1600" spc="-85" dirty="0">
                <a:solidFill>
                  <a:srgbClr val="5F3075"/>
                </a:solidFill>
                <a:latin typeface="AvenirNext-Medium"/>
                <a:cs typeface="AvenirNext-Medium"/>
              </a:rPr>
              <a:t> </a:t>
            </a:r>
            <a:r>
              <a:rPr sz="1600" dirty="0">
                <a:solidFill>
                  <a:srgbClr val="5F3075"/>
                </a:solidFill>
                <a:latin typeface="AvenirNext-Medium"/>
                <a:cs typeface="AvenirNext-Medium"/>
              </a:rPr>
              <a:t>How</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comes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life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for</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you</a:t>
            </a:r>
            <a:r>
              <a:rPr sz="1600" spc="500" dirty="0">
                <a:solidFill>
                  <a:srgbClr val="5F3075"/>
                </a:solidFill>
                <a:latin typeface="AvenirNext-Medium"/>
                <a:cs typeface="AvenirNext-Medium"/>
              </a:rPr>
              <a:t> </a:t>
            </a:r>
            <a:r>
              <a:rPr sz="1600" dirty="0">
                <a:solidFill>
                  <a:srgbClr val="5F3075"/>
                </a:solidFill>
                <a:latin typeface="AvenirNext-Medium"/>
                <a:cs typeface="AvenirNext-Medium"/>
              </a:rPr>
              <a:t>will</a:t>
            </a:r>
            <a:r>
              <a:rPr sz="1600" spc="-110" dirty="0">
                <a:solidFill>
                  <a:srgbClr val="5F3075"/>
                </a:solidFill>
                <a:latin typeface="AvenirNext-Medium"/>
                <a:cs typeface="AvenirNext-Medium"/>
              </a:rPr>
              <a:t> </a:t>
            </a:r>
            <a:r>
              <a:rPr sz="1600" spc="-10" dirty="0">
                <a:solidFill>
                  <a:srgbClr val="5F3075"/>
                </a:solidFill>
                <a:latin typeface="AvenirNext-Medium"/>
                <a:cs typeface="AvenirNext-Medium"/>
              </a:rPr>
              <a:t>depend</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your</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organisation,</a:t>
            </a:r>
            <a:r>
              <a:rPr sz="1600" spc="-80" dirty="0">
                <a:solidFill>
                  <a:srgbClr val="5F3075"/>
                </a:solidFill>
                <a:latin typeface="AvenirNext-Medium"/>
                <a:cs typeface="AvenirNext-Medium"/>
              </a:rPr>
              <a:t> </a:t>
            </a:r>
            <a:r>
              <a:rPr sz="1600" spc="-10" dirty="0">
                <a:solidFill>
                  <a:srgbClr val="5F3075"/>
                </a:solidFill>
                <a:latin typeface="AvenirNext-Medium"/>
                <a:cs typeface="AvenirNext-Medium"/>
              </a:rPr>
              <a:t>where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are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your</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EDI</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journey,</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your</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personal</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job</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role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more. </a:t>
            </a:r>
            <a:r>
              <a:rPr sz="1600" spc="-60" dirty="0">
                <a:solidFill>
                  <a:srgbClr val="5F3075"/>
                </a:solidFill>
                <a:latin typeface="AvenirNext-Medium"/>
                <a:cs typeface="AvenirNext-Medium"/>
              </a:rPr>
              <a:t>You</a:t>
            </a:r>
            <a:r>
              <a:rPr sz="1600" spc="-40" dirty="0">
                <a:solidFill>
                  <a:srgbClr val="5F3075"/>
                </a:solidFill>
                <a:latin typeface="AvenirNext-Medium"/>
                <a:cs typeface="AvenirNext-Medium"/>
              </a:rPr>
              <a:t> </a:t>
            </a:r>
            <a:r>
              <a:rPr sz="1600" spc="-10" dirty="0">
                <a:solidFill>
                  <a:srgbClr val="5F3075"/>
                </a:solidFill>
                <a:latin typeface="AvenirNext-Medium"/>
                <a:cs typeface="AvenirNext-Medium"/>
              </a:rPr>
              <a:t>might</a:t>
            </a:r>
            <a:r>
              <a:rPr sz="1600" spc="-90" dirty="0">
                <a:solidFill>
                  <a:srgbClr val="5F3075"/>
                </a:solidFill>
                <a:latin typeface="AvenirNext-Medium"/>
                <a:cs typeface="AvenirNext-Medium"/>
              </a:rPr>
              <a:t> </a:t>
            </a:r>
            <a:r>
              <a:rPr sz="1600" dirty="0">
                <a:solidFill>
                  <a:srgbClr val="5F3075"/>
                </a:solidFill>
                <a:latin typeface="AvenirNext-Medium"/>
                <a:cs typeface="AvenirNext-Medium"/>
              </a:rPr>
              <a:t>have</a:t>
            </a:r>
            <a:r>
              <a:rPr sz="1600" spc="-100" dirty="0">
                <a:solidFill>
                  <a:srgbClr val="5F3075"/>
                </a:solidFill>
                <a:latin typeface="AvenirNext-Medium"/>
                <a:cs typeface="AvenirNext-Medium"/>
              </a:rPr>
              <a:t> </a:t>
            </a:r>
            <a:r>
              <a:rPr sz="1600" dirty="0">
                <a:solidFill>
                  <a:srgbClr val="5F3075"/>
                </a:solidFill>
                <a:latin typeface="AvenirNext-Medium"/>
                <a:cs typeface="AvenirNext-Medium"/>
              </a:rPr>
              <a:t>been</a:t>
            </a:r>
            <a:r>
              <a:rPr sz="1600" spc="-85" dirty="0">
                <a:solidFill>
                  <a:srgbClr val="5F3075"/>
                </a:solidFill>
                <a:latin typeface="AvenirNext-Medium"/>
                <a:cs typeface="AvenirNext-Medium"/>
              </a:rPr>
              <a:t> </a:t>
            </a:r>
            <a:r>
              <a:rPr sz="1600" dirty="0">
                <a:solidFill>
                  <a:srgbClr val="5F3075"/>
                </a:solidFill>
                <a:latin typeface="AvenirNext-Medium"/>
                <a:cs typeface="AvenirNext-Medium"/>
              </a:rPr>
              <a:t>one</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35"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driving</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forces</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behind</a:t>
            </a:r>
            <a:r>
              <a:rPr sz="1600" spc="-70" dirty="0">
                <a:solidFill>
                  <a:srgbClr val="5F3075"/>
                </a:solidFill>
                <a:latin typeface="AvenirNext-Medium"/>
                <a:cs typeface="AvenirNext-Medium"/>
              </a:rPr>
              <a:t> </a:t>
            </a:r>
            <a:r>
              <a:rPr sz="1600" b="1" spc="-25" dirty="0">
                <a:solidFill>
                  <a:srgbClr val="5F3075"/>
                </a:solidFill>
                <a:latin typeface="Avenir Next"/>
                <a:cs typeface="Avenir Next"/>
              </a:rPr>
              <a:t>Raising</a:t>
            </a:r>
            <a:r>
              <a:rPr sz="1600" b="1" spc="-75" dirty="0">
                <a:solidFill>
                  <a:srgbClr val="5F3075"/>
                </a:solidFill>
                <a:latin typeface="Avenir Next"/>
                <a:cs typeface="Avenir Next"/>
              </a:rPr>
              <a:t> </a:t>
            </a:r>
            <a:r>
              <a:rPr sz="1600" b="1" dirty="0">
                <a:solidFill>
                  <a:srgbClr val="5F3075"/>
                </a:solidFill>
                <a:latin typeface="Avenir Next"/>
                <a:cs typeface="Avenir Next"/>
              </a:rPr>
              <a:t>The</a:t>
            </a:r>
            <a:r>
              <a:rPr sz="1600" b="1" spc="-70" dirty="0">
                <a:solidFill>
                  <a:srgbClr val="5F3075"/>
                </a:solidFill>
                <a:latin typeface="Avenir Next"/>
                <a:cs typeface="Avenir Next"/>
              </a:rPr>
              <a:t> </a:t>
            </a:r>
            <a:r>
              <a:rPr sz="1600" b="1" dirty="0">
                <a:solidFill>
                  <a:srgbClr val="5F3075"/>
                </a:solidFill>
                <a:latin typeface="Avenir Next"/>
                <a:cs typeface="Avenir Next"/>
              </a:rPr>
              <a:t>Game</a:t>
            </a:r>
            <a:r>
              <a:rPr sz="1600" b="1" spc="-70" dirty="0">
                <a:solidFill>
                  <a:srgbClr val="5F3075"/>
                </a:solidFill>
                <a:latin typeface="Avenir Next"/>
                <a:cs typeface="Avenir Next"/>
              </a:rPr>
              <a:t> </a:t>
            </a:r>
            <a:r>
              <a:rPr sz="1600" dirty="0">
                <a:solidFill>
                  <a:srgbClr val="5F3075"/>
                </a:solidFill>
                <a:latin typeface="AvenirNext-Medium"/>
                <a:cs typeface="AvenirNext-Medium"/>
              </a:rPr>
              <a:t>for</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decades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so</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this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second </a:t>
            </a:r>
            <a:r>
              <a:rPr sz="1600" spc="-30" dirty="0">
                <a:solidFill>
                  <a:srgbClr val="5F3075"/>
                </a:solidFill>
                <a:latin typeface="AvenirNext-Medium"/>
                <a:cs typeface="AvenirNext-Medium"/>
              </a:rPr>
              <a:t>nature.</a:t>
            </a:r>
            <a:r>
              <a:rPr sz="1600" spc="-130" dirty="0">
                <a:solidFill>
                  <a:srgbClr val="5F3075"/>
                </a:solidFill>
                <a:latin typeface="AvenirNext-Medium"/>
                <a:cs typeface="AvenirNext-Medium"/>
              </a:rPr>
              <a:t> </a:t>
            </a:r>
            <a:r>
              <a:rPr sz="1600" spc="-60" dirty="0">
                <a:solidFill>
                  <a:srgbClr val="5F3075"/>
                </a:solidFill>
                <a:latin typeface="AvenirNext-Medium"/>
                <a:cs typeface="AvenirNext-Medium"/>
              </a:rPr>
              <a:t>You</a:t>
            </a:r>
            <a:r>
              <a:rPr sz="1600" spc="-40" dirty="0">
                <a:solidFill>
                  <a:srgbClr val="5F3075"/>
                </a:solidFill>
                <a:latin typeface="AvenirNext-Medium"/>
                <a:cs typeface="AvenirNext-Medium"/>
              </a:rPr>
              <a:t> </a:t>
            </a:r>
            <a:r>
              <a:rPr sz="1600" spc="-10" dirty="0">
                <a:solidFill>
                  <a:srgbClr val="5F3075"/>
                </a:solidFill>
                <a:latin typeface="AvenirNext-Medium"/>
                <a:cs typeface="AvenirNext-Medium"/>
              </a:rPr>
              <a:t>might</a:t>
            </a:r>
            <a:r>
              <a:rPr sz="1600" spc="-90"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just</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starting</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out</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understanding</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importance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0" dirty="0">
                <a:solidFill>
                  <a:srgbClr val="5F3075"/>
                </a:solidFill>
                <a:latin typeface="AvenirNext-Medium"/>
                <a:cs typeface="AvenirNext-Medium"/>
              </a:rPr>
              <a:t> </a:t>
            </a:r>
            <a:r>
              <a:rPr sz="1600" dirty="0">
                <a:solidFill>
                  <a:srgbClr val="5F3075"/>
                </a:solidFill>
                <a:latin typeface="AvenirNext-Medium"/>
                <a:cs typeface="AvenirNext-Medium"/>
              </a:rPr>
              <a:t>EDI</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how</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put</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into</a:t>
            </a:r>
            <a:r>
              <a:rPr sz="1600" spc="-55" dirty="0">
                <a:solidFill>
                  <a:srgbClr val="5F3075"/>
                </a:solidFill>
                <a:latin typeface="AvenirNext-Medium"/>
                <a:cs typeface="AvenirNext-Medium"/>
              </a:rPr>
              <a:t> </a:t>
            </a:r>
            <a:r>
              <a:rPr sz="1600" spc="-10" dirty="0">
                <a:solidFill>
                  <a:srgbClr val="5F3075"/>
                </a:solidFill>
                <a:latin typeface="AvenirNext-Medium"/>
                <a:cs typeface="AvenirNext-Medium"/>
              </a:rPr>
              <a:t>practice. </a:t>
            </a:r>
            <a:r>
              <a:rPr sz="1600" dirty="0">
                <a:solidFill>
                  <a:srgbClr val="5F3075"/>
                </a:solidFill>
                <a:latin typeface="AvenirNext-Medium"/>
                <a:cs typeface="AvenirNext-Medium"/>
              </a:rPr>
              <a:t>Or</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you</a:t>
            </a:r>
            <a:r>
              <a:rPr sz="1600" spc="-55" dirty="0">
                <a:solidFill>
                  <a:srgbClr val="5F3075"/>
                </a:solidFill>
                <a:latin typeface="AvenirNext-Medium"/>
                <a:cs typeface="AvenirNext-Medium"/>
              </a:rPr>
              <a:t> </a:t>
            </a:r>
            <a:r>
              <a:rPr sz="1600" spc="-10" dirty="0">
                <a:solidFill>
                  <a:srgbClr val="5F3075"/>
                </a:solidFill>
                <a:latin typeface="AvenirNext-Medium"/>
                <a:cs typeface="AvenirNext-Medium"/>
              </a:rPr>
              <a:t>might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somewhere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55" dirty="0">
                <a:solidFill>
                  <a:srgbClr val="5F3075"/>
                </a:solidFill>
                <a:latin typeface="AvenirNext-Medium"/>
                <a:cs typeface="AvenirNext-Medium"/>
              </a:rPr>
              <a:t> </a:t>
            </a:r>
            <a:r>
              <a:rPr sz="1600" spc="-10" dirty="0">
                <a:solidFill>
                  <a:srgbClr val="5F3075"/>
                </a:solidFill>
                <a:latin typeface="AvenirNext-Medium"/>
                <a:cs typeface="AvenirNext-Medium"/>
              </a:rPr>
              <a:t>between.</a:t>
            </a:r>
            <a:endParaRPr sz="1600" dirty="0">
              <a:latin typeface="AvenirNext-Medium"/>
              <a:cs typeface="AvenirNext-Medium"/>
            </a:endParaRPr>
          </a:p>
          <a:p>
            <a:pPr marL="12700" marR="46990" algn="just">
              <a:lnSpc>
                <a:spcPct val="109400"/>
              </a:lnSpc>
              <a:spcBef>
                <a:spcPts val="565"/>
              </a:spcBef>
            </a:pPr>
            <a:r>
              <a:rPr sz="1600" spc="-10" dirty="0">
                <a:solidFill>
                  <a:srgbClr val="5F3075"/>
                </a:solidFill>
                <a:latin typeface="AvenirNext-Medium"/>
                <a:cs typeface="AvenirNext-Medium"/>
              </a:rPr>
              <a:t>Think</a:t>
            </a:r>
            <a:r>
              <a:rPr sz="1600" spc="-100" dirty="0">
                <a:solidFill>
                  <a:srgbClr val="5F3075"/>
                </a:solidFill>
                <a:latin typeface="AvenirNext-Medium"/>
                <a:cs typeface="AvenirNext-Medium"/>
              </a:rPr>
              <a:t> </a:t>
            </a:r>
            <a:r>
              <a:rPr sz="1600" spc="-10" dirty="0">
                <a:solidFill>
                  <a:srgbClr val="5F3075"/>
                </a:solidFill>
                <a:latin typeface="AvenirNext-Medium"/>
                <a:cs typeface="AvenirNext-Medium"/>
              </a:rPr>
              <a:t>about</a:t>
            </a:r>
            <a:r>
              <a:rPr sz="1600" spc="-70" dirty="0">
                <a:solidFill>
                  <a:srgbClr val="5F3075"/>
                </a:solidFill>
                <a:latin typeface="AvenirNext-Medium"/>
                <a:cs typeface="AvenirNext-Medium"/>
              </a:rPr>
              <a:t> </a:t>
            </a:r>
            <a:r>
              <a:rPr sz="1600" b="1" spc="-25" dirty="0">
                <a:solidFill>
                  <a:srgbClr val="5F3075"/>
                </a:solidFill>
                <a:latin typeface="Avenir Next"/>
                <a:cs typeface="Avenir Next"/>
              </a:rPr>
              <a:t>Raising</a:t>
            </a:r>
            <a:r>
              <a:rPr sz="1600" b="1" spc="-75" dirty="0">
                <a:solidFill>
                  <a:srgbClr val="5F3075"/>
                </a:solidFill>
                <a:latin typeface="Avenir Next"/>
                <a:cs typeface="Avenir Next"/>
              </a:rPr>
              <a:t> </a:t>
            </a:r>
            <a:r>
              <a:rPr sz="1600" b="1" dirty="0">
                <a:solidFill>
                  <a:srgbClr val="5F3075"/>
                </a:solidFill>
                <a:latin typeface="Avenir Next"/>
                <a:cs typeface="Avenir Next"/>
              </a:rPr>
              <a:t>The</a:t>
            </a:r>
            <a:r>
              <a:rPr sz="1600" b="1" spc="-65" dirty="0">
                <a:solidFill>
                  <a:srgbClr val="5F3075"/>
                </a:solidFill>
                <a:latin typeface="Avenir Next"/>
                <a:cs typeface="Avenir Next"/>
              </a:rPr>
              <a:t> </a:t>
            </a:r>
            <a:r>
              <a:rPr sz="1600" b="1" dirty="0">
                <a:solidFill>
                  <a:srgbClr val="5F3075"/>
                </a:solidFill>
                <a:latin typeface="Avenir Next"/>
                <a:cs typeface="Avenir Next"/>
              </a:rPr>
              <a:t>Game</a:t>
            </a:r>
            <a:r>
              <a:rPr sz="1600" b="1" spc="-65" dirty="0">
                <a:solidFill>
                  <a:srgbClr val="5F3075"/>
                </a:solidFill>
                <a:latin typeface="Avenir Next"/>
                <a:cs typeface="Avenir Next"/>
              </a:rPr>
              <a:t> </a:t>
            </a:r>
            <a:r>
              <a:rPr sz="1600" dirty="0">
                <a:solidFill>
                  <a:srgbClr val="5F3075"/>
                </a:solidFill>
                <a:latin typeface="AvenirNext-Medium"/>
                <a:cs typeface="AvenirNext-Medium"/>
              </a:rPr>
              <a:t>as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not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just</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something</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say</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will</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do</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but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what</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positive</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action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can </a:t>
            </a:r>
            <a:r>
              <a:rPr sz="1600" spc="-10" dirty="0">
                <a:solidFill>
                  <a:srgbClr val="5F3075"/>
                </a:solidFill>
                <a:latin typeface="AvenirNext-Medium"/>
                <a:cs typeface="AvenirNext-Medium"/>
              </a:rPr>
              <a:t>take</a:t>
            </a:r>
            <a:r>
              <a:rPr sz="1600" spc="-8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do</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so,</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an</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organisation</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person.</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EDI</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not</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just</a:t>
            </a:r>
            <a:r>
              <a:rPr sz="1600" spc="-50" dirty="0">
                <a:solidFill>
                  <a:srgbClr val="5F3075"/>
                </a:solidFill>
                <a:latin typeface="AvenirNext-Medium"/>
                <a:cs typeface="AvenirNext-Medium"/>
              </a:rPr>
              <a:t> </a:t>
            </a:r>
            <a:r>
              <a:rPr sz="1600" spc="-10" dirty="0">
                <a:solidFill>
                  <a:srgbClr val="5F3075"/>
                </a:solidFill>
                <a:latin typeface="AvenirNext-Medium"/>
                <a:cs typeface="AvenirNext-Medium"/>
              </a:rPr>
              <a:t>about</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stopping</a:t>
            </a:r>
            <a:r>
              <a:rPr sz="1600" spc="-50" dirty="0">
                <a:solidFill>
                  <a:srgbClr val="5F3075"/>
                </a:solidFill>
                <a:latin typeface="AvenirNext-Medium"/>
                <a:cs typeface="AvenirNext-Medium"/>
              </a:rPr>
              <a:t> </a:t>
            </a:r>
            <a:r>
              <a:rPr sz="1600" spc="-10" dirty="0">
                <a:solidFill>
                  <a:srgbClr val="5F3075"/>
                </a:solidFill>
                <a:latin typeface="AvenirNext-Medium"/>
                <a:cs typeface="AvenirNext-Medium"/>
              </a:rPr>
              <a:t>obvious</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discrimination</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and racism,</a:t>
            </a:r>
            <a:r>
              <a:rPr sz="1600" spc="-90" dirty="0">
                <a:solidFill>
                  <a:srgbClr val="5F3075"/>
                </a:solidFill>
                <a:latin typeface="AvenirNext-Medium"/>
                <a:cs typeface="AvenirNext-Medium"/>
              </a:rPr>
              <a:t> </a:t>
            </a:r>
            <a:r>
              <a:rPr sz="1600" spc="-10" dirty="0">
                <a:solidFill>
                  <a:srgbClr val="5F3075"/>
                </a:solidFill>
                <a:latin typeface="AvenirNext-Medium"/>
                <a:cs typeface="AvenirNext-Medium"/>
              </a:rPr>
              <a:t>it’s</a:t>
            </a:r>
            <a:r>
              <a:rPr sz="1600" spc="-90" dirty="0">
                <a:solidFill>
                  <a:srgbClr val="5F3075"/>
                </a:solidFill>
                <a:latin typeface="AvenirNext-Medium"/>
                <a:cs typeface="AvenirNext-Medium"/>
              </a:rPr>
              <a:t> </a:t>
            </a:r>
            <a:r>
              <a:rPr sz="1600" dirty="0">
                <a:solidFill>
                  <a:srgbClr val="5F3075"/>
                </a:solidFill>
                <a:latin typeface="AvenirNext-Medium"/>
                <a:cs typeface="AvenirNext-Medium"/>
              </a:rPr>
              <a:t>also</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about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positive</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action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we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can</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all</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take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improve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the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game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for</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everyone.</a:t>
            </a:r>
            <a:endParaRPr sz="1600" dirty="0">
              <a:latin typeface="AvenirNext-Medium"/>
              <a:cs typeface="AvenirNext-Medium"/>
            </a:endParaRPr>
          </a:p>
          <a:p>
            <a:pPr marL="12700" algn="just">
              <a:lnSpc>
                <a:spcPct val="100000"/>
              </a:lnSpc>
              <a:spcBef>
                <a:spcPts val="750"/>
              </a:spcBef>
            </a:pPr>
            <a:r>
              <a:rPr sz="1600" spc="-20" dirty="0">
                <a:solidFill>
                  <a:srgbClr val="5F3075"/>
                </a:solidFill>
                <a:latin typeface="AvenirNext-Medium"/>
                <a:cs typeface="AvenirNext-Medium"/>
              </a:rPr>
              <a:t>We’d</a:t>
            </a:r>
            <a:r>
              <a:rPr sz="1600" spc="-90" dirty="0">
                <a:solidFill>
                  <a:srgbClr val="5F3075"/>
                </a:solidFill>
                <a:latin typeface="AvenirNext-Medium"/>
                <a:cs typeface="AvenirNext-Medium"/>
              </a:rPr>
              <a:t> </a:t>
            </a:r>
            <a:r>
              <a:rPr sz="1600" dirty="0">
                <a:solidFill>
                  <a:srgbClr val="5F3075"/>
                </a:solidFill>
                <a:latin typeface="AvenirNext-Medium"/>
                <a:cs typeface="AvenirNext-Medium"/>
              </a:rPr>
              <a:t>love</a:t>
            </a:r>
            <a:r>
              <a:rPr sz="1600" spc="-8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hear</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your</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examples,</a:t>
            </a:r>
            <a:r>
              <a:rPr sz="1600" spc="-80" dirty="0">
                <a:solidFill>
                  <a:srgbClr val="5F3075"/>
                </a:solidFill>
                <a:latin typeface="AvenirNext-Medium"/>
                <a:cs typeface="AvenirNext-Medium"/>
              </a:rPr>
              <a:t> </a:t>
            </a:r>
            <a:r>
              <a:rPr sz="1600" spc="-10" dirty="0">
                <a:solidFill>
                  <a:srgbClr val="5F3075"/>
                </a:solidFill>
                <a:latin typeface="AvenirNext-Medium"/>
                <a:cs typeface="AvenirNext-Medium"/>
              </a:rPr>
              <a:t>please</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share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your</a:t>
            </a:r>
            <a:r>
              <a:rPr sz="1600" spc="-70" dirty="0">
                <a:solidFill>
                  <a:srgbClr val="5F3075"/>
                </a:solidFill>
                <a:latin typeface="AvenirNext-Medium"/>
                <a:cs typeface="AvenirNext-Medium"/>
              </a:rPr>
              <a:t> </a:t>
            </a:r>
            <a:r>
              <a:rPr sz="1600" spc="-10" dirty="0">
                <a:solidFill>
                  <a:srgbClr val="5F3075"/>
                </a:solidFill>
                <a:latin typeface="AvenirNext-Medium"/>
                <a:cs typeface="AvenirNext-Medium"/>
              </a:rPr>
              <a:t>stories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and</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suggestions</a:t>
            </a:r>
            <a:r>
              <a:rPr sz="1600" spc="-65" dirty="0">
                <a:solidFill>
                  <a:srgbClr val="5F3075"/>
                </a:solidFill>
                <a:latin typeface="AvenirNext-Medium"/>
                <a:cs typeface="AvenirNext-Medium"/>
              </a:rPr>
              <a:t> </a:t>
            </a:r>
            <a:r>
              <a:rPr sz="1600" b="1" u="sng" spc="-10" dirty="0">
                <a:solidFill>
                  <a:srgbClr val="7030A0"/>
                </a:solidFill>
                <a:uFill>
                  <a:solidFill>
                    <a:srgbClr val="5F3075"/>
                  </a:solidFill>
                </a:uFill>
                <a:latin typeface="Avenir Next"/>
                <a:cs typeface="Avenir Next"/>
                <a:hlinkClick r:id="rId3">
                  <a:extLst>
                    <a:ext uri="{A12FA001-AC4F-418D-AE19-62706E023703}">
                      <ahyp:hlinkClr xmlns:ahyp="http://schemas.microsoft.com/office/drawing/2018/hyperlinkcolor" val="tx"/>
                    </a:ext>
                  </a:extLst>
                </a:hlinkClick>
              </a:rPr>
              <a:t>here</a:t>
            </a:r>
            <a:r>
              <a:rPr sz="1600" spc="-10" dirty="0">
                <a:solidFill>
                  <a:srgbClr val="5F3075"/>
                </a:solidFill>
                <a:latin typeface="AvenirNext-Medium"/>
                <a:cs typeface="AvenirNext-Medium"/>
              </a:rPr>
              <a:t>.</a:t>
            </a:r>
            <a:endParaRPr sz="1600" dirty="0">
              <a:latin typeface="AvenirNext-Medium"/>
              <a:cs typeface="AvenirNext-Medium"/>
            </a:endParaRPr>
          </a:p>
        </p:txBody>
      </p:sp>
      <p:sp>
        <p:nvSpPr>
          <p:cNvPr id="6" name="object 6"/>
          <p:cNvSpPr txBox="1">
            <a:spLocks noGrp="1"/>
          </p:cNvSpPr>
          <p:nvPr>
            <p:ph type="title"/>
          </p:nvPr>
        </p:nvSpPr>
        <p:spPr>
          <a:xfrm>
            <a:off x="1667281" y="599297"/>
            <a:ext cx="8180705" cy="1191260"/>
          </a:xfrm>
          <a:prstGeom prst="rect">
            <a:avLst/>
          </a:prstGeom>
        </p:spPr>
        <p:txBody>
          <a:bodyPr vert="horz" wrap="square" lIns="0" tIns="48260" rIns="0" bIns="0" rtlCol="0">
            <a:spAutoFit/>
          </a:bodyPr>
          <a:lstStyle/>
          <a:p>
            <a:pPr marL="12700" marR="5080" indent="639445">
              <a:lnSpc>
                <a:spcPts val="4500"/>
              </a:lnSpc>
              <a:spcBef>
                <a:spcPts val="380"/>
              </a:spcBef>
            </a:pPr>
            <a:r>
              <a:rPr spc="-30" dirty="0"/>
              <a:t>RAISING</a:t>
            </a:r>
            <a:r>
              <a:rPr spc="-215" dirty="0"/>
              <a:t> </a:t>
            </a:r>
            <a:r>
              <a:rPr dirty="0"/>
              <a:t>THE</a:t>
            </a:r>
            <a:r>
              <a:rPr spc="-190" dirty="0"/>
              <a:t> </a:t>
            </a:r>
            <a:r>
              <a:rPr dirty="0"/>
              <a:t>GAME</a:t>
            </a:r>
            <a:r>
              <a:rPr spc="-145" dirty="0"/>
              <a:t> </a:t>
            </a:r>
            <a:r>
              <a:rPr b="0" spc="-45" dirty="0">
                <a:latin typeface="AvenirNext-Medium"/>
                <a:cs typeface="AvenirNext-Medium"/>
              </a:rPr>
              <a:t>MUST</a:t>
            </a:r>
            <a:r>
              <a:rPr b="0" spc="-195" dirty="0">
                <a:latin typeface="AvenirNext-Medium"/>
                <a:cs typeface="AvenirNext-Medium"/>
              </a:rPr>
              <a:t> </a:t>
            </a:r>
            <a:r>
              <a:rPr b="0" spc="-25" dirty="0">
                <a:latin typeface="AvenirNext-Medium"/>
                <a:cs typeface="AvenirNext-Medium"/>
              </a:rPr>
              <a:t>BE </a:t>
            </a:r>
            <a:r>
              <a:rPr b="0" spc="-40" dirty="0">
                <a:latin typeface="AvenirNext-Medium"/>
                <a:cs typeface="AvenirNext-Medium"/>
              </a:rPr>
              <a:t>ABOUT</a:t>
            </a:r>
            <a:r>
              <a:rPr b="0" spc="-254" dirty="0">
                <a:latin typeface="AvenirNext-Medium"/>
                <a:cs typeface="AvenirNext-Medium"/>
              </a:rPr>
              <a:t> </a:t>
            </a:r>
            <a:r>
              <a:rPr b="0" spc="-30" dirty="0">
                <a:latin typeface="AvenirNext-Medium"/>
                <a:cs typeface="AvenirNext-Medium"/>
              </a:rPr>
              <a:t>ACTION</a:t>
            </a:r>
            <a:r>
              <a:rPr b="0" spc="-120" dirty="0">
                <a:latin typeface="AvenirNext-Medium"/>
                <a:cs typeface="AvenirNext-Medium"/>
              </a:rPr>
              <a:t> </a:t>
            </a:r>
            <a:r>
              <a:rPr spc="-75" dirty="0"/>
              <a:t>NOT</a:t>
            </a:r>
            <a:r>
              <a:rPr spc="-220" dirty="0"/>
              <a:t> </a:t>
            </a:r>
            <a:r>
              <a:rPr spc="-45" dirty="0"/>
              <a:t>JUST</a:t>
            </a:r>
            <a:r>
              <a:rPr spc="-220" dirty="0"/>
              <a:t> </a:t>
            </a:r>
            <a:r>
              <a:rPr spc="-60" dirty="0"/>
              <a:t>WORDS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5092902" y="0"/>
            <a:ext cx="6427470" cy="6480175"/>
          </a:xfrm>
          <a:custGeom>
            <a:avLst/>
            <a:gdLst/>
            <a:ahLst/>
            <a:cxnLst/>
            <a:rect l="l" t="t" r="r" b="b"/>
            <a:pathLst>
              <a:path w="6427470" h="6480175">
                <a:moveTo>
                  <a:pt x="3964693" y="0"/>
                </a:moveTo>
                <a:lnTo>
                  <a:pt x="3003399" y="0"/>
                </a:lnTo>
                <a:lnTo>
                  <a:pt x="0" y="6479997"/>
                </a:lnTo>
                <a:lnTo>
                  <a:pt x="1779941" y="6479997"/>
                </a:lnTo>
                <a:lnTo>
                  <a:pt x="2002675" y="5983397"/>
                </a:lnTo>
                <a:lnTo>
                  <a:pt x="3149193" y="5983397"/>
                </a:lnTo>
                <a:lnTo>
                  <a:pt x="3146792" y="4496951"/>
                </a:lnTo>
                <a:lnTo>
                  <a:pt x="2656204" y="4496951"/>
                </a:lnTo>
                <a:lnTo>
                  <a:pt x="3473220" y="2693412"/>
                </a:lnTo>
                <a:lnTo>
                  <a:pt x="5213113" y="2693412"/>
                </a:lnTo>
                <a:lnTo>
                  <a:pt x="3964693" y="0"/>
                </a:lnTo>
                <a:close/>
              </a:path>
              <a:path w="6427470" h="6480175">
                <a:moveTo>
                  <a:pt x="5213113" y="2693412"/>
                </a:moveTo>
                <a:lnTo>
                  <a:pt x="3484117" y="2693412"/>
                </a:lnTo>
                <a:lnTo>
                  <a:pt x="4312030" y="4496951"/>
                </a:lnTo>
                <a:lnTo>
                  <a:pt x="3815193" y="4496951"/>
                </a:lnTo>
                <a:lnTo>
                  <a:pt x="3814508" y="5983397"/>
                </a:lnTo>
                <a:lnTo>
                  <a:pt x="4965559" y="5983397"/>
                </a:lnTo>
                <a:lnTo>
                  <a:pt x="5191118" y="6479997"/>
                </a:lnTo>
                <a:lnTo>
                  <a:pt x="6427102" y="6479997"/>
                </a:lnTo>
                <a:lnTo>
                  <a:pt x="6427102" y="5312542"/>
                </a:lnTo>
                <a:lnTo>
                  <a:pt x="5213113" y="2693412"/>
                </a:lnTo>
                <a:close/>
              </a:path>
            </a:pathLst>
          </a:custGeom>
          <a:solidFill>
            <a:srgbClr val="FDE9E7"/>
          </a:solidFill>
        </p:spPr>
        <p:txBody>
          <a:bodyPr wrap="square" lIns="0" tIns="0" rIns="0" bIns="0" rtlCol="0"/>
          <a:lstStyle/>
          <a:p>
            <a:endParaRPr dirty="0"/>
          </a:p>
        </p:txBody>
      </p:sp>
      <p:sp>
        <p:nvSpPr>
          <p:cNvPr id="3" name="object 3"/>
          <p:cNvSpPr txBox="1"/>
          <p:nvPr/>
        </p:nvSpPr>
        <p:spPr>
          <a:xfrm>
            <a:off x="883431" y="1578576"/>
            <a:ext cx="7854950" cy="3581400"/>
          </a:xfrm>
          <a:prstGeom prst="rect">
            <a:avLst/>
          </a:prstGeom>
        </p:spPr>
        <p:txBody>
          <a:bodyPr vert="horz" wrap="square" lIns="0" tIns="185420" rIns="0" bIns="0" rtlCol="0">
            <a:spAutoFit/>
          </a:bodyPr>
          <a:lstStyle/>
          <a:p>
            <a:pPr marL="367665">
              <a:lnSpc>
                <a:spcPct val="100000"/>
              </a:lnSpc>
              <a:spcBef>
                <a:spcPts val="1460"/>
              </a:spcBef>
              <a:tabLst>
                <a:tab pos="1212215" algn="l"/>
              </a:tabLst>
            </a:pPr>
            <a:r>
              <a:rPr sz="2200" b="1" dirty="0">
                <a:solidFill>
                  <a:srgbClr val="5F3075"/>
                </a:solidFill>
                <a:latin typeface="Avenir Next"/>
                <a:cs typeface="Avenir Next"/>
              </a:rPr>
              <a:t>3</a:t>
            </a:r>
            <a:r>
              <a:rPr sz="2200" b="1" spc="-55" dirty="0">
                <a:solidFill>
                  <a:srgbClr val="5F3075"/>
                </a:solidFill>
                <a:latin typeface="Avenir Next"/>
                <a:cs typeface="Avenir Next"/>
              </a:rPr>
              <a:t> </a:t>
            </a:r>
            <a:r>
              <a:rPr sz="2200" b="1" dirty="0">
                <a:solidFill>
                  <a:srgbClr val="5F3075"/>
                </a:solidFill>
                <a:latin typeface="Avenir Next"/>
                <a:cs typeface="Avenir Next"/>
              </a:rPr>
              <a:t>-</a:t>
            </a:r>
            <a:r>
              <a:rPr sz="2200" b="1" spc="-45" dirty="0">
                <a:solidFill>
                  <a:srgbClr val="5F3075"/>
                </a:solidFill>
                <a:latin typeface="Avenir Next"/>
                <a:cs typeface="Avenir Next"/>
              </a:rPr>
              <a:t> </a:t>
            </a:r>
            <a:r>
              <a:rPr sz="2200" b="1" spc="-50" dirty="0">
                <a:solidFill>
                  <a:srgbClr val="5F3075"/>
                </a:solidFill>
                <a:latin typeface="Avenir Next"/>
                <a:cs typeface="Avenir Next"/>
              </a:rPr>
              <a:t>8</a:t>
            </a:r>
            <a:r>
              <a:rPr sz="2200" b="1" dirty="0">
                <a:solidFill>
                  <a:srgbClr val="5F3075"/>
                </a:solidFill>
                <a:latin typeface="Avenir Next"/>
                <a:cs typeface="Avenir Next"/>
              </a:rPr>
              <a:t>	The</a:t>
            </a:r>
            <a:r>
              <a:rPr sz="2200" b="1" spc="-90" dirty="0">
                <a:solidFill>
                  <a:srgbClr val="5F3075"/>
                </a:solidFill>
                <a:latin typeface="Avenir Next"/>
                <a:cs typeface="Avenir Next"/>
              </a:rPr>
              <a:t> </a:t>
            </a:r>
            <a:r>
              <a:rPr sz="2200" b="1" dirty="0">
                <a:solidFill>
                  <a:srgbClr val="5F3075"/>
                </a:solidFill>
                <a:latin typeface="Avenir Next"/>
                <a:cs typeface="Avenir Next"/>
              </a:rPr>
              <a:t>need</a:t>
            </a:r>
            <a:r>
              <a:rPr sz="2200" b="1" spc="-90" dirty="0">
                <a:solidFill>
                  <a:srgbClr val="5F3075"/>
                </a:solidFill>
                <a:latin typeface="Avenir Next"/>
                <a:cs typeface="Avenir Next"/>
              </a:rPr>
              <a:t> </a:t>
            </a:r>
            <a:r>
              <a:rPr sz="2200" b="1" dirty="0">
                <a:solidFill>
                  <a:srgbClr val="5F3075"/>
                </a:solidFill>
                <a:latin typeface="Avenir Next"/>
                <a:cs typeface="Avenir Next"/>
              </a:rPr>
              <a:t>for</a:t>
            </a:r>
            <a:r>
              <a:rPr sz="2200" b="1" spc="-90" dirty="0">
                <a:solidFill>
                  <a:srgbClr val="5F3075"/>
                </a:solidFill>
                <a:latin typeface="Avenir Next"/>
                <a:cs typeface="Avenir Next"/>
              </a:rPr>
              <a:t> </a:t>
            </a:r>
            <a:r>
              <a:rPr sz="2200" b="1" dirty="0">
                <a:solidFill>
                  <a:srgbClr val="5F3075"/>
                </a:solidFill>
                <a:latin typeface="Avenir Next"/>
                <a:cs typeface="Avenir Next"/>
              </a:rPr>
              <a:t>a</a:t>
            </a:r>
            <a:r>
              <a:rPr sz="2200" b="1" spc="-90" dirty="0">
                <a:solidFill>
                  <a:srgbClr val="5F3075"/>
                </a:solidFill>
                <a:latin typeface="Avenir Next"/>
                <a:cs typeface="Avenir Next"/>
              </a:rPr>
              <a:t> </a:t>
            </a:r>
            <a:r>
              <a:rPr sz="2200" b="1" spc="-25" dirty="0">
                <a:solidFill>
                  <a:srgbClr val="5F3075"/>
                </a:solidFill>
                <a:latin typeface="Avenir Next"/>
                <a:cs typeface="Avenir Next"/>
              </a:rPr>
              <a:t>Statement</a:t>
            </a:r>
            <a:r>
              <a:rPr sz="2200" b="1" spc="-90" dirty="0">
                <a:solidFill>
                  <a:srgbClr val="5F3075"/>
                </a:solidFill>
                <a:latin typeface="Avenir Next"/>
                <a:cs typeface="Avenir Next"/>
              </a:rPr>
              <a:t> </a:t>
            </a:r>
            <a:r>
              <a:rPr sz="2200" b="1" dirty="0">
                <a:solidFill>
                  <a:srgbClr val="5F3075"/>
                </a:solidFill>
                <a:latin typeface="Avenir Next"/>
                <a:cs typeface="Avenir Next"/>
              </a:rPr>
              <a:t>of</a:t>
            </a:r>
            <a:r>
              <a:rPr sz="2200" b="1" spc="-45" dirty="0">
                <a:solidFill>
                  <a:srgbClr val="5F3075"/>
                </a:solidFill>
                <a:latin typeface="Avenir Next"/>
                <a:cs typeface="Avenir Next"/>
              </a:rPr>
              <a:t> </a:t>
            </a:r>
            <a:r>
              <a:rPr sz="2200" b="1" spc="-10" dirty="0">
                <a:solidFill>
                  <a:srgbClr val="5F3075"/>
                </a:solidFill>
                <a:latin typeface="Avenir Next"/>
                <a:cs typeface="Avenir Next"/>
              </a:rPr>
              <a:t>Intent</a:t>
            </a:r>
            <a:r>
              <a:rPr sz="2200" b="1" spc="-85" dirty="0">
                <a:solidFill>
                  <a:srgbClr val="5F3075"/>
                </a:solidFill>
                <a:latin typeface="Avenir Next"/>
                <a:cs typeface="Avenir Next"/>
              </a:rPr>
              <a:t> </a:t>
            </a:r>
            <a:r>
              <a:rPr sz="2200" b="1" spc="-10" dirty="0">
                <a:solidFill>
                  <a:srgbClr val="5F3075"/>
                </a:solidFill>
                <a:latin typeface="Avenir Next"/>
                <a:cs typeface="Avenir Next"/>
              </a:rPr>
              <a:t>(SOI)</a:t>
            </a:r>
            <a:endParaRPr sz="2200" dirty="0">
              <a:latin typeface="Avenir Next"/>
              <a:cs typeface="Avenir Next"/>
            </a:endParaRPr>
          </a:p>
          <a:p>
            <a:pPr marL="189865">
              <a:lnSpc>
                <a:spcPct val="100000"/>
              </a:lnSpc>
              <a:spcBef>
                <a:spcPts val="1360"/>
              </a:spcBef>
              <a:tabLst>
                <a:tab pos="1212215" algn="l"/>
              </a:tabLst>
            </a:pPr>
            <a:r>
              <a:rPr sz="2200" b="1" dirty="0">
                <a:solidFill>
                  <a:srgbClr val="5F3075"/>
                </a:solidFill>
                <a:latin typeface="Avenir Next"/>
                <a:cs typeface="Avenir Next"/>
              </a:rPr>
              <a:t>9</a:t>
            </a:r>
            <a:r>
              <a:rPr sz="2200" b="1" spc="-45" dirty="0">
                <a:solidFill>
                  <a:srgbClr val="5F3075"/>
                </a:solidFill>
                <a:latin typeface="Avenir Next"/>
                <a:cs typeface="Avenir Next"/>
              </a:rPr>
              <a:t> </a:t>
            </a:r>
            <a:r>
              <a:rPr sz="2200" b="1" dirty="0">
                <a:solidFill>
                  <a:srgbClr val="5F3075"/>
                </a:solidFill>
                <a:latin typeface="Avenir Next"/>
                <a:cs typeface="Avenir Next"/>
              </a:rPr>
              <a:t>-</a:t>
            </a:r>
            <a:r>
              <a:rPr sz="2200" b="1" spc="-45" dirty="0">
                <a:solidFill>
                  <a:srgbClr val="5F3075"/>
                </a:solidFill>
                <a:latin typeface="Avenir Next"/>
                <a:cs typeface="Avenir Next"/>
              </a:rPr>
              <a:t> </a:t>
            </a:r>
            <a:r>
              <a:rPr sz="2200" b="1" spc="-25" dirty="0">
                <a:solidFill>
                  <a:srgbClr val="5F3075"/>
                </a:solidFill>
                <a:latin typeface="Avenir Next"/>
                <a:cs typeface="Avenir Next"/>
              </a:rPr>
              <a:t>10</a:t>
            </a:r>
            <a:r>
              <a:rPr sz="2200" b="1" dirty="0">
                <a:solidFill>
                  <a:srgbClr val="5F3075"/>
                </a:solidFill>
                <a:latin typeface="Avenir Next"/>
                <a:cs typeface="Avenir Next"/>
              </a:rPr>
              <a:t>	How</a:t>
            </a:r>
            <a:r>
              <a:rPr sz="2200" b="1" spc="-90" dirty="0">
                <a:solidFill>
                  <a:srgbClr val="5F3075"/>
                </a:solidFill>
                <a:latin typeface="Avenir Next"/>
                <a:cs typeface="Avenir Next"/>
              </a:rPr>
              <a:t> </a:t>
            </a:r>
            <a:r>
              <a:rPr sz="2200" b="1" dirty="0">
                <a:solidFill>
                  <a:srgbClr val="5F3075"/>
                </a:solidFill>
                <a:latin typeface="Avenir Next"/>
                <a:cs typeface="Avenir Next"/>
              </a:rPr>
              <a:t>it</a:t>
            </a:r>
            <a:r>
              <a:rPr sz="2200" b="1" spc="-85" dirty="0">
                <a:solidFill>
                  <a:srgbClr val="5F3075"/>
                </a:solidFill>
                <a:latin typeface="Avenir Next"/>
                <a:cs typeface="Avenir Next"/>
              </a:rPr>
              <a:t> </a:t>
            </a:r>
            <a:r>
              <a:rPr sz="2200" b="1" dirty="0">
                <a:solidFill>
                  <a:srgbClr val="5F3075"/>
                </a:solidFill>
                <a:latin typeface="Avenir Next"/>
                <a:cs typeface="Avenir Next"/>
              </a:rPr>
              <a:t>was</a:t>
            </a:r>
            <a:r>
              <a:rPr sz="2200" b="1" spc="-90" dirty="0">
                <a:solidFill>
                  <a:srgbClr val="5F3075"/>
                </a:solidFill>
                <a:latin typeface="Avenir Next"/>
                <a:cs typeface="Avenir Next"/>
              </a:rPr>
              <a:t> </a:t>
            </a:r>
            <a:r>
              <a:rPr sz="2200" b="1" spc="-20" dirty="0">
                <a:solidFill>
                  <a:srgbClr val="5F3075"/>
                </a:solidFill>
                <a:latin typeface="Avenir Next"/>
                <a:cs typeface="Avenir Next"/>
              </a:rPr>
              <a:t>developed</a:t>
            </a:r>
            <a:r>
              <a:rPr sz="2200" b="1" spc="-85" dirty="0">
                <a:solidFill>
                  <a:srgbClr val="5F3075"/>
                </a:solidFill>
                <a:latin typeface="Avenir Next"/>
                <a:cs typeface="Avenir Next"/>
              </a:rPr>
              <a:t> </a:t>
            </a:r>
            <a:r>
              <a:rPr sz="2200" b="1" dirty="0">
                <a:solidFill>
                  <a:srgbClr val="5F3075"/>
                </a:solidFill>
                <a:latin typeface="Avenir Next"/>
                <a:cs typeface="Avenir Next"/>
              </a:rPr>
              <a:t>and</a:t>
            </a:r>
            <a:r>
              <a:rPr sz="2200" b="1" spc="-85" dirty="0">
                <a:solidFill>
                  <a:srgbClr val="5F3075"/>
                </a:solidFill>
                <a:latin typeface="Avenir Next"/>
                <a:cs typeface="Avenir Next"/>
              </a:rPr>
              <a:t> </a:t>
            </a:r>
            <a:r>
              <a:rPr sz="2200" b="1" spc="-20" dirty="0">
                <a:solidFill>
                  <a:srgbClr val="5F3075"/>
                </a:solidFill>
                <a:latin typeface="Avenir Next"/>
                <a:cs typeface="Avenir Next"/>
              </a:rPr>
              <a:t>where</a:t>
            </a:r>
            <a:r>
              <a:rPr sz="2200" b="1" spc="-90" dirty="0">
                <a:solidFill>
                  <a:srgbClr val="5F3075"/>
                </a:solidFill>
                <a:latin typeface="Avenir Next"/>
                <a:cs typeface="Avenir Next"/>
              </a:rPr>
              <a:t> </a:t>
            </a:r>
            <a:r>
              <a:rPr sz="2200" b="1" dirty="0">
                <a:solidFill>
                  <a:srgbClr val="5F3075"/>
                </a:solidFill>
                <a:latin typeface="Avenir Next"/>
                <a:cs typeface="Avenir Next"/>
              </a:rPr>
              <a:t>it</a:t>
            </a:r>
            <a:r>
              <a:rPr sz="2200" b="1" spc="-85" dirty="0">
                <a:solidFill>
                  <a:srgbClr val="5F3075"/>
                </a:solidFill>
                <a:latin typeface="Avenir Next"/>
                <a:cs typeface="Avenir Next"/>
              </a:rPr>
              <a:t> </a:t>
            </a:r>
            <a:r>
              <a:rPr sz="2200" b="1" dirty="0">
                <a:solidFill>
                  <a:srgbClr val="5F3075"/>
                </a:solidFill>
                <a:latin typeface="Avenir Next"/>
                <a:cs typeface="Avenir Next"/>
              </a:rPr>
              <a:t>will</a:t>
            </a:r>
            <a:r>
              <a:rPr sz="2200" b="1" spc="-85" dirty="0">
                <a:solidFill>
                  <a:srgbClr val="5F3075"/>
                </a:solidFill>
                <a:latin typeface="Avenir Next"/>
                <a:cs typeface="Avenir Next"/>
              </a:rPr>
              <a:t> </a:t>
            </a:r>
            <a:r>
              <a:rPr sz="2200" b="1" spc="-25" dirty="0">
                <a:solidFill>
                  <a:srgbClr val="5F3075"/>
                </a:solidFill>
                <a:latin typeface="Avenir Next"/>
                <a:cs typeface="Avenir Next"/>
              </a:rPr>
              <a:t>sit</a:t>
            </a:r>
            <a:endParaRPr sz="2200" dirty="0">
              <a:latin typeface="Avenir Next"/>
              <a:cs typeface="Avenir Next"/>
            </a:endParaRPr>
          </a:p>
          <a:p>
            <a:pPr marL="12700" marR="5080">
              <a:lnSpc>
                <a:spcPct val="151500"/>
              </a:lnSpc>
              <a:tabLst>
                <a:tab pos="1212215" algn="l"/>
              </a:tabLst>
            </a:pPr>
            <a:r>
              <a:rPr sz="2200" b="1" dirty="0">
                <a:solidFill>
                  <a:srgbClr val="5F3075"/>
                </a:solidFill>
                <a:latin typeface="Avenir Next"/>
                <a:cs typeface="Avenir Next"/>
              </a:rPr>
              <a:t>11</a:t>
            </a:r>
            <a:r>
              <a:rPr sz="2200" b="1" spc="-70" dirty="0">
                <a:solidFill>
                  <a:srgbClr val="5F3075"/>
                </a:solidFill>
                <a:latin typeface="Avenir Next"/>
                <a:cs typeface="Avenir Next"/>
              </a:rPr>
              <a:t> </a:t>
            </a:r>
            <a:r>
              <a:rPr sz="2200" b="1" dirty="0">
                <a:solidFill>
                  <a:srgbClr val="5F3075"/>
                </a:solidFill>
                <a:latin typeface="Avenir Next"/>
                <a:cs typeface="Avenir Next"/>
              </a:rPr>
              <a:t>-</a:t>
            </a:r>
            <a:r>
              <a:rPr sz="2200" b="1" spc="-55" dirty="0">
                <a:solidFill>
                  <a:srgbClr val="5F3075"/>
                </a:solidFill>
                <a:latin typeface="Avenir Next"/>
                <a:cs typeface="Avenir Next"/>
              </a:rPr>
              <a:t> </a:t>
            </a:r>
            <a:r>
              <a:rPr sz="2200" b="1" spc="-25" dirty="0">
                <a:solidFill>
                  <a:srgbClr val="5F3075"/>
                </a:solidFill>
                <a:latin typeface="Avenir Next"/>
                <a:cs typeface="Avenir Next"/>
              </a:rPr>
              <a:t>14</a:t>
            </a:r>
            <a:r>
              <a:rPr sz="2200" b="1" dirty="0">
                <a:solidFill>
                  <a:srgbClr val="5F3075"/>
                </a:solidFill>
                <a:latin typeface="Avenir Next"/>
                <a:cs typeface="Avenir Next"/>
              </a:rPr>
              <a:t>	</a:t>
            </a:r>
            <a:r>
              <a:rPr sz="2200" b="1" spc="-25" dirty="0">
                <a:solidFill>
                  <a:srgbClr val="5F3075"/>
                </a:solidFill>
                <a:latin typeface="Avenir Next"/>
                <a:cs typeface="Avenir Next"/>
              </a:rPr>
              <a:t>Raising</a:t>
            </a:r>
            <a:r>
              <a:rPr sz="2200" b="1" spc="-114" dirty="0">
                <a:solidFill>
                  <a:srgbClr val="5F3075"/>
                </a:solidFill>
                <a:latin typeface="Avenir Next"/>
                <a:cs typeface="Avenir Next"/>
              </a:rPr>
              <a:t> </a:t>
            </a:r>
            <a:r>
              <a:rPr sz="2200" b="1" dirty="0">
                <a:solidFill>
                  <a:srgbClr val="5F3075"/>
                </a:solidFill>
                <a:latin typeface="Avenir Next"/>
                <a:cs typeface="Avenir Next"/>
              </a:rPr>
              <a:t>The</a:t>
            </a:r>
            <a:r>
              <a:rPr sz="2200" b="1" spc="-125" dirty="0">
                <a:solidFill>
                  <a:srgbClr val="5F3075"/>
                </a:solidFill>
                <a:latin typeface="Avenir Next"/>
                <a:cs typeface="Avenir Next"/>
              </a:rPr>
              <a:t> </a:t>
            </a:r>
            <a:r>
              <a:rPr sz="2200" b="1" dirty="0">
                <a:solidFill>
                  <a:srgbClr val="5F3075"/>
                </a:solidFill>
                <a:latin typeface="Avenir Next"/>
                <a:cs typeface="Avenir Next"/>
              </a:rPr>
              <a:t>Game</a:t>
            </a:r>
            <a:r>
              <a:rPr sz="2200" b="1" spc="-80" dirty="0">
                <a:solidFill>
                  <a:srgbClr val="5F3075"/>
                </a:solidFill>
                <a:latin typeface="Avenir Next"/>
                <a:cs typeface="Avenir Next"/>
              </a:rPr>
              <a:t> </a:t>
            </a:r>
            <a:r>
              <a:rPr sz="2200" b="1" spc="-30" dirty="0">
                <a:solidFill>
                  <a:srgbClr val="5F3075"/>
                </a:solidFill>
                <a:latin typeface="Avenir Next"/>
                <a:cs typeface="Avenir Next"/>
              </a:rPr>
              <a:t>manifesto,</a:t>
            </a:r>
            <a:r>
              <a:rPr sz="2200" b="1" spc="-110" dirty="0">
                <a:solidFill>
                  <a:srgbClr val="5F3075"/>
                </a:solidFill>
                <a:latin typeface="Avenir Next"/>
                <a:cs typeface="Avenir Next"/>
              </a:rPr>
              <a:t> </a:t>
            </a:r>
            <a:r>
              <a:rPr sz="2200" b="1" spc="-25" dirty="0">
                <a:solidFill>
                  <a:srgbClr val="5F3075"/>
                </a:solidFill>
                <a:latin typeface="Avenir Next"/>
                <a:cs typeface="Avenir Next"/>
              </a:rPr>
              <a:t>rationale</a:t>
            </a:r>
            <a:r>
              <a:rPr sz="2200" b="1" spc="-80" dirty="0">
                <a:solidFill>
                  <a:srgbClr val="5F3075"/>
                </a:solidFill>
                <a:latin typeface="Avenir Next"/>
                <a:cs typeface="Avenir Next"/>
              </a:rPr>
              <a:t> </a:t>
            </a:r>
            <a:r>
              <a:rPr sz="2200" b="1" dirty="0">
                <a:solidFill>
                  <a:srgbClr val="5F3075"/>
                </a:solidFill>
                <a:latin typeface="Avenir Next"/>
                <a:cs typeface="Avenir Next"/>
              </a:rPr>
              <a:t>and</a:t>
            </a:r>
            <a:r>
              <a:rPr sz="2200" b="1" spc="-75" dirty="0">
                <a:solidFill>
                  <a:srgbClr val="5F3075"/>
                </a:solidFill>
                <a:latin typeface="Avenir Next"/>
                <a:cs typeface="Avenir Next"/>
              </a:rPr>
              <a:t> </a:t>
            </a:r>
            <a:r>
              <a:rPr sz="2200" b="1" spc="-20" dirty="0">
                <a:solidFill>
                  <a:srgbClr val="5F3075"/>
                </a:solidFill>
                <a:latin typeface="Avenir Next"/>
                <a:cs typeface="Avenir Next"/>
              </a:rPr>
              <a:t>design </a:t>
            </a:r>
            <a:r>
              <a:rPr sz="2200" b="1" dirty="0">
                <a:solidFill>
                  <a:srgbClr val="5F3075"/>
                </a:solidFill>
                <a:latin typeface="Avenir Next"/>
                <a:cs typeface="Avenir Next"/>
              </a:rPr>
              <a:t>15</a:t>
            </a:r>
            <a:r>
              <a:rPr sz="2200" b="1" spc="-70" dirty="0">
                <a:solidFill>
                  <a:srgbClr val="5F3075"/>
                </a:solidFill>
                <a:latin typeface="Avenir Next"/>
                <a:cs typeface="Avenir Next"/>
              </a:rPr>
              <a:t> </a:t>
            </a:r>
            <a:r>
              <a:rPr sz="2200" b="1" dirty="0">
                <a:solidFill>
                  <a:srgbClr val="5F3075"/>
                </a:solidFill>
                <a:latin typeface="Avenir Next"/>
                <a:cs typeface="Avenir Next"/>
              </a:rPr>
              <a:t>-</a:t>
            </a:r>
            <a:r>
              <a:rPr sz="2200" b="1" spc="-55" dirty="0">
                <a:solidFill>
                  <a:srgbClr val="5F3075"/>
                </a:solidFill>
                <a:latin typeface="Avenir Next"/>
                <a:cs typeface="Avenir Next"/>
              </a:rPr>
              <a:t> </a:t>
            </a:r>
            <a:r>
              <a:rPr sz="2200" b="1" spc="-25" dirty="0">
                <a:solidFill>
                  <a:srgbClr val="5F3075"/>
                </a:solidFill>
                <a:latin typeface="Avenir Next"/>
                <a:cs typeface="Avenir Next"/>
              </a:rPr>
              <a:t>18</a:t>
            </a:r>
            <a:r>
              <a:rPr sz="2200" b="1" dirty="0">
                <a:solidFill>
                  <a:srgbClr val="5F3075"/>
                </a:solidFill>
                <a:latin typeface="Avenir Next"/>
                <a:cs typeface="Avenir Next"/>
              </a:rPr>
              <a:t>	How</a:t>
            </a:r>
            <a:r>
              <a:rPr sz="2200" b="1" spc="-135" dirty="0">
                <a:solidFill>
                  <a:srgbClr val="5F3075"/>
                </a:solidFill>
                <a:latin typeface="Avenir Next"/>
                <a:cs typeface="Avenir Next"/>
              </a:rPr>
              <a:t> </a:t>
            </a:r>
            <a:r>
              <a:rPr sz="2200" b="1" spc="-25" dirty="0">
                <a:solidFill>
                  <a:srgbClr val="5F3075"/>
                </a:solidFill>
                <a:latin typeface="Avenir Next"/>
                <a:cs typeface="Avenir Next"/>
              </a:rPr>
              <a:t>Raising</a:t>
            </a:r>
            <a:r>
              <a:rPr sz="2200" b="1" spc="-114" dirty="0">
                <a:solidFill>
                  <a:srgbClr val="5F3075"/>
                </a:solidFill>
                <a:latin typeface="Avenir Next"/>
                <a:cs typeface="Avenir Next"/>
              </a:rPr>
              <a:t> </a:t>
            </a:r>
            <a:r>
              <a:rPr sz="2200" b="1" dirty="0">
                <a:solidFill>
                  <a:srgbClr val="5F3075"/>
                </a:solidFill>
                <a:latin typeface="Avenir Next"/>
                <a:cs typeface="Avenir Next"/>
              </a:rPr>
              <a:t>The</a:t>
            </a:r>
            <a:r>
              <a:rPr sz="2200" b="1" spc="-95" dirty="0">
                <a:solidFill>
                  <a:srgbClr val="5F3075"/>
                </a:solidFill>
                <a:latin typeface="Avenir Next"/>
                <a:cs typeface="Avenir Next"/>
              </a:rPr>
              <a:t> </a:t>
            </a:r>
            <a:r>
              <a:rPr sz="2200" b="1" dirty="0">
                <a:solidFill>
                  <a:srgbClr val="5F3075"/>
                </a:solidFill>
                <a:latin typeface="Avenir Next"/>
                <a:cs typeface="Avenir Next"/>
              </a:rPr>
              <a:t>Game</a:t>
            </a:r>
            <a:r>
              <a:rPr sz="2200" b="1" spc="-100" dirty="0">
                <a:solidFill>
                  <a:srgbClr val="5F3075"/>
                </a:solidFill>
                <a:latin typeface="Avenir Next"/>
                <a:cs typeface="Avenir Next"/>
              </a:rPr>
              <a:t> </a:t>
            </a:r>
            <a:r>
              <a:rPr sz="2200" b="1" dirty="0">
                <a:solidFill>
                  <a:srgbClr val="5F3075"/>
                </a:solidFill>
                <a:latin typeface="Avenir Next"/>
                <a:cs typeface="Avenir Next"/>
              </a:rPr>
              <a:t>will</a:t>
            </a:r>
            <a:r>
              <a:rPr sz="2200" b="1" spc="-100" dirty="0">
                <a:solidFill>
                  <a:srgbClr val="5F3075"/>
                </a:solidFill>
                <a:latin typeface="Avenir Next"/>
                <a:cs typeface="Avenir Next"/>
              </a:rPr>
              <a:t> </a:t>
            </a:r>
            <a:r>
              <a:rPr sz="2200" b="1" dirty="0">
                <a:solidFill>
                  <a:srgbClr val="5F3075"/>
                </a:solidFill>
                <a:latin typeface="Avenir Next"/>
                <a:cs typeface="Avenir Next"/>
              </a:rPr>
              <a:t>be</a:t>
            </a:r>
            <a:r>
              <a:rPr sz="2200" b="1" spc="-95" dirty="0">
                <a:solidFill>
                  <a:srgbClr val="5F3075"/>
                </a:solidFill>
                <a:latin typeface="Avenir Next"/>
                <a:cs typeface="Avenir Next"/>
              </a:rPr>
              <a:t> </a:t>
            </a:r>
            <a:r>
              <a:rPr sz="2200" b="1" spc="-20" dirty="0">
                <a:solidFill>
                  <a:srgbClr val="5F3075"/>
                </a:solidFill>
                <a:latin typeface="Avenir Next"/>
                <a:cs typeface="Avenir Next"/>
              </a:rPr>
              <a:t>used</a:t>
            </a:r>
            <a:endParaRPr sz="2200" dirty="0">
              <a:latin typeface="Avenir Next"/>
              <a:cs typeface="Avenir Next"/>
            </a:endParaRPr>
          </a:p>
          <a:p>
            <a:pPr marL="12700">
              <a:lnSpc>
                <a:spcPct val="100000"/>
              </a:lnSpc>
              <a:spcBef>
                <a:spcPts val="1360"/>
              </a:spcBef>
              <a:tabLst>
                <a:tab pos="1212215" algn="l"/>
              </a:tabLst>
            </a:pPr>
            <a:r>
              <a:rPr sz="2200" b="1" dirty="0">
                <a:solidFill>
                  <a:srgbClr val="5F3075"/>
                </a:solidFill>
                <a:latin typeface="Avenir Next"/>
                <a:cs typeface="Avenir Next"/>
              </a:rPr>
              <a:t>19</a:t>
            </a:r>
            <a:r>
              <a:rPr sz="2200" b="1" spc="-70" dirty="0">
                <a:solidFill>
                  <a:srgbClr val="5F3075"/>
                </a:solidFill>
                <a:latin typeface="Avenir Next"/>
                <a:cs typeface="Avenir Next"/>
              </a:rPr>
              <a:t> </a:t>
            </a:r>
            <a:r>
              <a:rPr sz="2200" b="1" dirty="0">
                <a:solidFill>
                  <a:srgbClr val="5F3075"/>
                </a:solidFill>
                <a:latin typeface="Avenir Next"/>
                <a:cs typeface="Avenir Next"/>
              </a:rPr>
              <a:t>-</a:t>
            </a:r>
            <a:r>
              <a:rPr sz="2200" b="1" spc="-55" dirty="0">
                <a:solidFill>
                  <a:srgbClr val="5F3075"/>
                </a:solidFill>
                <a:latin typeface="Avenir Next"/>
                <a:cs typeface="Avenir Next"/>
              </a:rPr>
              <a:t> </a:t>
            </a:r>
            <a:r>
              <a:rPr sz="2200" b="1" spc="-25" dirty="0">
                <a:solidFill>
                  <a:srgbClr val="5F3075"/>
                </a:solidFill>
                <a:latin typeface="Avenir Next"/>
                <a:cs typeface="Avenir Next"/>
              </a:rPr>
              <a:t>22</a:t>
            </a:r>
            <a:r>
              <a:rPr sz="2200" b="1" dirty="0">
                <a:solidFill>
                  <a:srgbClr val="5F3075"/>
                </a:solidFill>
                <a:latin typeface="Avenir Next"/>
                <a:cs typeface="Avenir Next"/>
              </a:rPr>
              <a:t>	</a:t>
            </a:r>
            <a:r>
              <a:rPr sz="2200" b="1" spc="-10" dirty="0">
                <a:solidFill>
                  <a:srgbClr val="5F3075"/>
                </a:solidFill>
                <a:latin typeface="Avenir Next"/>
                <a:cs typeface="Avenir Next"/>
              </a:rPr>
              <a:t>Action</a:t>
            </a:r>
            <a:r>
              <a:rPr sz="2200" b="1" spc="-110" dirty="0">
                <a:solidFill>
                  <a:srgbClr val="5F3075"/>
                </a:solidFill>
                <a:latin typeface="Avenir Next"/>
                <a:cs typeface="Avenir Next"/>
              </a:rPr>
              <a:t> </a:t>
            </a:r>
            <a:r>
              <a:rPr sz="2200" b="1" dirty="0">
                <a:solidFill>
                  <a:srgbClr val="5F3075"/>
                </a:solidFill>
                <a:latin typeface="Avenir Next"/>
                <a:cs typeface="Avenir Next"/>
              </a:rPr>
              <a:t>not</a:t>
            </a:r>
            <a:r>
              <a:rPr sz="2200" b="1" spc="-110" dirty="0">
                <a:solidFill>
                  <a:srgbClr val="5F3075"/>
                </a:solidFill>
                <a:latin typeface="Avenir Next"/>
                <a:cs typeface="Avenir Next"/>
              </a:rPr>
              <a:t> </a:t>
            </a:r>
            <a:r>
              <a:rPr sz="2200" b="1" dirty="0">
                <a:solidFill>
                  <a:srgbClr val="5F3075"/>
                </a:solidFill>
                <a:latin typeface="Avenir Next"/>
                <a:cs typeface="Avenir Next"/>
              </a:rPr>
              <a:t>just</a:t>
            </a:r>
            <a:r>
              <a:rPr sz="2200" b="1" spc="-105" dirty="0">
                <a:solidFill>
                  <a:srgbClr val="5F3075"/>
                </a:solidFill>
                <a:latin typeface="Avenir Next"/>
                <a:cs typeface="Avenir Next"/>
              </a:rPr>
              <a:t> </a:t>
            </a:r>
            <a:r>
              <a:rPr sz="2200" b="1" spc="-20" dirty="0">
                <a:solidFill>
                  <a:srgbClr val="5F3075"/>
                </a:solidFill>
                <a:latin typeface="Avenir Next"/>
                <a:cs typeface="Avenir Next"/>
              </a:rPr>
              <a:t>words</a:t>
            </a:r>
            <a:endParaRPr sz="2200" dirty="0">
              <a:latin typeface="Avenir Next"/>
              <a:cs typeface="Avenir Next"/>
            </a:endParaRPr>
          </a:p>
          <a:p>
            <a:pPr marL="589915">
              <a:lnSpc>
                <a:spcPct val="100000"/>
              </a:lnSpc>
              <a:spcBef>
                <a:spcPts val="1360"/>
              </a:spcBef>
              <a:tabLst>
                <a:tab pos="1212215" algn="l"/>
              </a:tabLst>
            </a:pPr>
            <a:r>
              <a:rPr sz="2200" b="1" spc="-25" dirty="0">
                <a:solidFill>
                  <a:srgbClr val="5F3075"/>
                </a:solidFill>
                <a:latin typeface="Avenir Next"/>
                <a:cs typeface="Avenir Next"/>
              </a:rPr>
              <a:t>23</a:t>
            </a:r>
            <a:r>
              <a:rPr sz="2200" b="1" dirty="0">
                <a:solidFill>
                  <a:srgbClr val="5F3075"/>
                </a:solidFill>
                <a:latin typeface="Avenir Next"/>
                <a:cs typeface="Avenir Next"/>
              </a:rPr>
              <a:t>	</a:t>
            </a:r>
            <a:r>
              <a:rPr sz="2200" b="1" spc="-10" dirty="0">
                <a:solidFill>
                  <a:srgbClr val="5F3075"/>
                </a:solidFill>
                <a:latin typeface="Avenir Next"/>
                <a:cs typeface="Avenir Next"/>
              </a:rPr>
              <a:t>Judging</a:t>
            </a:r>
            <a:r>
              <a:rPr sz="2200" b="1" spc="-125" dirty="0">
                <a:solidFill>
                  <a:srgbClr val="5F3075"/>
                </a:solidFill>
                <a:latin typeface="Avenir Next"/>
                <a:cs typeface="Avenir Next"/>
              </a:rPr>
              <a:t> </a:t>
            </a:r>
            <a:r>
              <a:rPr sz="2200" b="1" spc="-10" dirty="0">
                <a:solidFill>
                  <a:srgbClr val="5F3075"/>
                </a:solidFill>
                <a:latin typeface="Avenir Next"/>
                <a:cs typeface="Avenir Next"/>
              </a:rPr>
              <a:t>success</a:t>
            </a:r>
            <a:endParaRPr sz="2200" dirty="0">
              <a:latin typeface="Avenir Next"/>
              <a:cs typeface="Avenir Next"/>
            </a:endParaRPr>
          </a:p>
          <a:p>
            <a:pPr marL="12700">
              <a:lnSpc>
                <a:spcPct val="100000"/>
              </a:lnSpc>
              <a:spcBef>
                <a:spcPts val="1360"/>
              </a:spcBef>
              <a:tabLst>
                <a:tab pos="1212215" algn="l"/>
              </a:tabLst>
            </a:pPr>
            <a:r>
              <a:rPr sz="2200" b="1" dirty="0">
                <a:solidFill>
                  <a:srgbClr val="5F3075"/>
                </a:solidFill>
                <a:latin typeface="Avenir Next"/>
                <a:cs typeface="Avenir Next"/>
              </a:rPr>
              <a:t>24</a:t>
            </a:r>
            <a:r>
              <a:rPr sz="2200" b="1" spc="-70" dirty="0">
                <a:solidFill>
                  <a:srgbClr val="5F3075"/>
                </a:solidFill>
                <a:latin typeface="Avenir Next"/>
                <a:cs typeface="Avenir Next"/>
              </a:rPr>
              <a:t> </a:t>
            </a:r>
            <a:r>
              <a:rPr sz="2200" b="1" dirty="0">
                <a:solidFill>
                  <a:srgbClr val="5F3075"/>
                </a:solidFill>
                <a:latin typeface="Avenir Next"/>
                <a:cs typeface="Avenir Next"/>
              </a:rPr>
              <a:t>-</a:t>
            </a:r>
            <a:r>
              <a:rPr sz="2200" b="1" spc="-55" dirty="0">
                <a:solidFill>
                  <a:srgbClr val="5F3075"/>
                </a:solidFill>
                <a:latin typeface="Avenir Next"/>
                <a:cs typeface="Avenir Next"/>
              </a:rPr>
              <a:t> </a:t>
            </a:r>
            <a:r>
              <a:rPr sz="2200" b="1" spc="-25" dirty="0">
                <a:solidFill>
                  <a:srgbClr val="5F3075"/>
                </a:solidFill>
                <a:latin typeface="Avenir Next"/>
                <a:cs typeface="Avenir Next"/>
              </a:rPr>
              <a:t>25</a:t>
            </a:r>
            <a:r>
              <a:rPr sz="2200" b="1" dirty="0">
                <a:solidFill>
                  <a:srgbClr val="5F3075"/>
                </a:solidFill>
                <a:latin typeface="Avenir Next"/>
                <a:cs typeface="Avenir Next"/>
              </a:rPr>
              <a:t>	How</a:t>
            </a:r>
            <a:r>
              <a:rPr sz="2200" b="1" spc="-85" dirty="0">
                <a:solidFill>
                  <a:srgbClr val="5F3075"/>
                </a:solidFill>
                <a:latin typeface="Avenir Next"/>
                <a:cs typeface="Avenir Next"/>
              </a:rPr>
              <a:t> </a:t>
            </a:r>
            <a:r>
              <a:rPr sz="2200" b="1" dirty="0">
                <a:solidFill>
                  <a:srgbClr val="5F3075"/>
                </a:solidFill>
                <a:latin typeface="Avenir Next"/>
                <a:cs typeface="Avenir Next"/>
              </a:rPr>
              <a:t>to</a:t>
            </a:r>
            <a:r>
              <a:rPr sz="2200" b="1" spc="-85" dirty="0">
                <a:solidFill>
                  <a:srgbClr val="5F3075"/>
                </a:solidFill>
                <a:latin typeface="Avenir Next"/>
                <a:cs typeface="Avenir Next"/>
              </a:rPr>
              <a:t> </a:t>
            </a:r>
            <a:r>
              <a:rPr sz="2200" b="1" spc="-20" dirty="0">
                <a:solidFill>
                  <a:srgbClr val="5F3075"/>
                </a:solidFill>
                <a:latin typeface="Avenir Next"/>
                <a:cs typeface="Avenir Next"/>
              </a:rPr>
              <a:t>request</a:t>
            </a:r>
            <a:r>
              <a:rPr sz="2200" b="1" spc="-85" dirty="0">
                <a:solidFill>
                  <a:srgbClr val="5F3075"/>
                </a:solidFill>
                <a:latin typeface="Avenir Next"/>
                <a:cs typeface="Avenir Next"/>
              </a:rPr>
              <a:t> </a:t>
            </a:r>
            <a:r>
              <a:rPr sz="2200" b="1" spc="-20" dirty="0">
                <a:solidFill>
                  <a:srgbClr val="5F3075"/>
                </a:solidFill>
                <a:latin typeface="Avenir Next"/>
                <a:cs typeface="Avenir Next"/>
              </a:rPr>
              <a:t>brand</a:t>
            </a:r>
            <a:r>
              <a:rPr sz="2200" b="1" spc="-85" dirty="0">
                <a:solidFill>
                  <a:srgbClr val="5F3075"/>
                </a:solidFill>
                <a:latin typeface="Avenir Next"/>
                <a:cs typeface="Avenir Next"/>
              </a:rPr>
              <a:t> </a:t>
            </a:r>
            <a:r>
              <a:rPr sz="2200" b="1" spc="-20" dirty="0">
                <a:solidFill>
                  <a:srgbClr val="5F3075"/>
                </a:solidFill>
                <a:latin typeface="Avenir Next"/>
                <a:cs typeface="Avenir Next"/>
              </a:rPr>
              <a:t>guidelines</a:t>
            </a:r>
            <a:r>
              <a:rPr sz="2200" b="1" spc="-85" dirty="0">
                <a:solidFill>
                  <a:srgbClr val="5F3075"/>
                </a:solidFill>
                <a:latin typeface="Avenir Next"/>
                <a:cs typeface="Avenir Next"/>
              </a:rPr>
              <a:t> </a:t>
            </a:r>
            <a:r>
              <a:rPr sz="2200" b="1" dirty="0">
                <a:solidFill>
                  <a:srgbClr val="5F3075"/>
                </a:solidFill>
                <a:latin typeface="Avenir Next"/>
                <a:cs typeface="Avenir Next"/>
              </a:rPr>
              <a:t>and</a:t>
            </a:r>
            <a:r>
              <a:rPr sz="2200" b="1" spc="-80" dirty="0">
                <a:solidFill>
                  <a:srgbClr val="5F3075"/>
                </a:solidFill>
                <a:latin typeface="Avenir Next"/>
                <a:cs typeface="Avenir Next"/>
              </a:rPr>
              <a:t> </a:t>
            </a:r>
            <a:r>
              <a:rPr sz="2200" b="1" spc="-10" dirty="0">
                <a:solidFill>
                  <a:srgbClr val="5F3075"/>
                </a:solidFill>
                <a:latin typeface="Avenir Next"/>
                <a:cs typeface="Avenir Next"/>
              </a:rPr>
              <a:t>assets</a:t>
            </a:r>
            <a:endParaRPr sz="2200" dirty="0">
              <a:latin typeface="Avenir Next"/>
              <a:cs typeface="Avenir Next"/>
            </a:endParaRPr>
          </a:p>
        </p:txBody>
      </p:sp>
      <p:sp>
        <p:nvSpPr>
          <p:cNvPr id="4" name="object 4"/>
          <p:cNvSpPr txBox="1">
            <a:spLocks noGrp="1"/>
          </p:cNvSpPr>
          <p:nvPr>
            <p:ph type="title"/>
          </p:nvPr>
        </p:nvSpPr>
        <p:spPr>
          <a:xfrm>
            <a:off x="851300" y="851297"/>
            <a:ext cx="2698115" cy="619760"/>
          </a:xfrm>
          <a:prstGeom prst="rect">
            <a:avLst/>
          </a:prstGeom>
        </p:spPr>
        <p:txBody>
          <a:bodyPr vert="horz" wrap="square" lIns="0" tIns="12700" rIns="0" bIns="0" rtlCol="0">
            <a:spAutoFit/>
          </a:bodyPr>
          <a:lstStyle/>
          <a:p>
            <a:pPr marL="12700">
              <a:lnSpc>
                <a:spcPct val="100000"/>
              </a:lnSpc>
              <a:spcBef>
                <a:spcPts val="100"/>
              </a:spcBef>
            </a:pPr>
            <a:r>
              <a:rPr spc="-45" dirty="0">
                <a:solidFill>
                  <a:srgbClr val="EE2E62"/>
                </a:solidFill>
              </a:rPr>
              <a:t>CONTENTS</a:t>
            </a:r>
          </a:p>
        </p:txBody>
      </p:sp>
      <p:grpSp>
        <p:nvGrpSpPr>
          <p:cNvPr id="5" name="object 5"/>
          <p:cNvGrpSpPr/>
          <p:nvPr/>
        </p:nvGrpSpPr>
        <p:grpSpPr>
          <a:xfrm>
            <a:off x="864000" y="2182409"/>
            <a:ext cx="10434320" cy="4072254"/>
            <a:chOff x="864000" y="2182409"/>
            <a:chExt cx="10434320" cy="4072254"/>
          </a:xfrm>
        </p:grpSpPr>
        <p:pic>
          <p:nvPicPr>
            <p:cNvPr id="6" name="object 6"/>
            <p:cNvPicPr/>
            <p:nvPr/>
          </p:nvPicPr>
          <p:blipFill>
            <a:blip r:embed="rId2" cstate="print"/>
            <a:stretch>
              <a:fillRect/>
            </a:stretch>
          </p:blipFill>
          <p:spPr>
            <a:xfrm>
              <a:off x="10297449" y="6015689"/>
              <a:ext cx="108927" cy="238556"/>
            </a:xfrm>
            <a:prstGeom prst="rect">
              <a:avLst/>
            </a:prstGeom>
          </p:spPr>
        </p:pic>
        <p:sp>
          <p:nvSpPr>
            <p:cNvPr id="7" name="object 7"/>
            <p:cNvSpPr/>
            <p:nvPr/>
          </p:nvSpPr>
          <p:spPr>
            <a:xfrm>
              <a:off x="10297021"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8" name="object 8"/>
            <p:cNvPicPr/>
            <p:nvPr/>
          </p:nvPicPr>
          <p:blipFill>
            <a:blip r:embed="rId3" cstate="print"/>
            <a:stretch>
              <a:fillRect/>
            </a:stretch>
          </p:blipFill>
          <p:spPr>
            <a:xfrm>
              <a:off x="10633972" y="6016904"/>
              <a:ext cx="224116" cy="234187"/>
            </a:xfrm>
            <a:prstGeom prst="rect">
              <a:avLst/>
            </a:prstGeom>
          </p:spPr>
        </p:pic>
        <p:sp>
          <p:nvSpPr>
            <p:cNvPr id="9" name="object 9"/>
            <p:cNvSpPr/>
            <p:nvPr/>
          </p:nvSpPr>
          <p:spPr>
            <a:xfrm>
              <a:off x="864000" y="2183997"/>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0" name="object 10"/>
            <p:cNvSpPr/>
            <p:nvPr/>
          </p:nvSpPr>
          <p:spPr>
            <a:xfrm>
              <a:off x="864000" y="2698798"/>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1" name="object 11"/>
            <p:cNvSpPr/>
            <p:nvPr/>
          </p:nvSpPr>
          <p:spPr>
            <a:xfrm>
              <a:off x="864000" y="3213597"/>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2" name="object 12"/>
            <p:cNvSpPr/>
            <p:nvPr/>
          </p:nvSpPr>
          <p:spPr>
            <a:xfrm>
              <a:off x="864000" y="3728397"/>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3" name="object 13"/>
            <p:cNvSpPr/>
            <p:nvPr/>
          </p:nvSpPr>
          <p:spPr>
            <a:xfrm>
              <a:off x="864000" y="4243196"/>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4" name="object 14"/>
            <p:cNvSpPr/>
            <p:nvPr/>
          </p:nvSpPr>
          <p:spPr>
            <a:xfrm>
              <a:off x="864000" y="4757997"/>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sp>
          <p:nvSpPr>
            <p:cNvPr id="15" name="object 15"/>
            <p:cNvSpPr/>
            <p:nvPr/>
          </p:nvSpPr>
          <p:spPr>
            <a:xfrm>
              <a:off x="864000" y="5272797"/>
              <a:ext cx="9792335" cy="0"/>
            </a:xfrm>
            <a:custGeom>
              <a:avLst/>
              <a:gdLst/>
              <a:ahLst/>
              <a:cxnLst/>
              <a:rect l="l" t="t" r="r" b="b"/>
              <a:pathLst>
                <a:path w="9792335">
                  <a:moveTo>
                    <a:pt x="0" y="0"/>
                  </a:moveTo>
                  <a:lnTo>
                    <a:pt x="9792004" y="0"/>
                  </a:lnTo>
                </a:path>
              </a:pathLst>
            </a:custGeom>
            <a:ln w="3175">
              <a:solidFill>
                <a:srgbClr val="EE2E62"/>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3697" y="599297"/>
            <a:ext cx="5948045" cy="619760"/>
          </a:xfrm>
          <a:prstGeom prst="rect">
            <a:avLst/>
          </a:prstGeom>
        </p:spPr>
        <p:txBody>
          <a:bodyPr vert="horz" wrap="square" lIns="0" tIns="12700" rIns="0" bIns="0" rtlCol="0">
            <a:spAutoFit/>
          </a:bodyPr>
          <a:lstStyle/>
          <a:p>
            <a:pPr marL="12700">
              <a:lnSpc>
                <a:spcPct val="100000"/>
              </a:lnSpc>
              <a:spcBef>
                <a:spcPts val="100"/>
              </a:spcBef>
            </a:pPr>
            <a:r>
              <a:rPr b="0" spc="-95" dirty="0">
                <a:latin typeface="AvenirNext-Medium"/>
                <a:cs typeface="AvenirNext-Medium"/>
              </a:rPr>
              <a:t>WHAT</a:t>
            </a:r>
            <a:r>
              <a:rPr b="0" spc="-280" dirty="0">
                <a:latin typeface="AvenirNext-Medium"/>
                <a:cs typeface="AvenirNext-Medium"/>
              </a:rPr>
              <a:t> </a:t>
            </a:r>
            <a:r>
              <a:rPr b="0" dirty="0">
                <a:latin typeface="AvenirNext-Medium"/>
                <a:cs typeface="AvenirNext-Medium"/>
              </a:rPr>
              <a:t>THE</a:t>
            </a:r>
            <a:r>
              <a:rPr b="0" spc="-165" dirty="0">
                <a:latin typeface="AvenirNext-Medium"/>
                <a:cs typeface="AvenirNext-Medium"/>
              </a:rPr>
              <a:t> </a:t>
            </a:r>
            <a:r>
              <a:rPr dirty="0"/>
              <a:t>ECB</a:t>
            </a:r>
            <a:r>
              <a:rPr spc="-125" dirty="0"/>
              <a:t> </a:t>
            </a:r>
            <a:r>
              <a:rPr dirty="0"/>
              <a:t>IS</a:t>
            </a:r>
            <a:r>
              <a:rPr spc="-125" dirty="0"/>
              <a:t> </a:t>
            </a:r>
            <a:r>
              <a:rPr spc="-30" dirty="0"/>
              <a:t>DOING</a:t>
            </a:r>
          </a:p>
        </p:txBody>
      </p:sp>
      <p:sp>
        <p:nvSpPr>
          <p:cNvPr id="3" name="object 3"/>
          <p:cNvSpPr txBox="1"/>
          <p:nvPr/>
        </p:nvSpPr>
        <p:spPr>
          <a:xfrm>
            <a:off x="1512354" y="1572983"/>
            <a:ext cx="2772410" cy="1963420"/>
          </a:xfrm>
          <a:prstGeom prst="rect">
            <a:avLst/>
          </a:prstGeom>
          <a:solidFill>
            <a:srgbClr val="009EB4"/>
          </a:solidFill>
        </p:spPr>
        <p:txBody>
          <a:bodyPr vert="horz" wrap="square" lIns="0" tIns="0" rIns="0" bIns="0" rtlCol="0">
            <a:spAutoFit/>
          </a:bodyPr>
          <a:lstStyle/>
          <a:p>
            <a:pPr>
              <a:lnSpc>
                <a:spcPct val="100000"/>
              </a:lnSpc>
            </a:pPr>
            <a:endParaRPr sz="2200">
              <a:latin typeface="Times New Roman"/>
              <a:cs typeface="Times New Roman"/>
            </a:endParaRPr>
          </a:p>
          <a:p>
            <a:pPr marL="180975" marR="173355" indent="-635" algn="ctr">
              <a:lnSpc>
                <a:spcPct val="100000"/>
              </a:lnSpc>
              <a:spcBef>
                <a:spcPts val="1520"/>
              </a:spcBef>
            </a:pPr>
            <a:r>
              <a:rPr sz="1600" b="1" dirty="0">
                <a:solidFill>
                  <a:srgbClr val="FFFFFF"/>
                </a:solidFill>
                <a:latin typeface="Avenir Next"/>
                <a:cs typeface="Avenir Next"/>
              </a:rPr>
              <a:t>Raising</a:t>
            </a:r>
            <a:r>
              <a:rPr sz="1600" b="1" spc="-65" dirty="0">
                <a:solidFill>
                  <a:srgbClr val="FFFFFF"/>
                </a:solidFill>
                <a:latin typeface="Avenir Next"/>
                <a:cs typeface="Avenir Next"/>
              </a:rPr>
              <a:t> </a:t>
            </a:r>
            <a:r>
              <a:rPr sz="1600" b="1" dirty="0">
                <a:solidFill>
                  <a:srgbClr val="FFFFFF"/>
                </a:solidFill>
                <a:latin typeface="Avenir Next"/>
                <a:cs typeface="Avenir Next"/>
              </a:rPr>
              <a:t>The</a:t>
            </a:r>
            <a:r>
              <a:rPr sz="1600" b="1" spc="-30" dirty="0">
                <a:solidFill>
                  <a:srgbClr val="FFFFFF"/>
                </a:solidFill>
                <a:latin typeface="Avenir Next"/>
                <a:cs typeface="Avenir Next"/>
              </a:rPr>
              <a:t> </a:t>
            </a:r>
            <a:r>
              <a:rPr sz="1600" b="1" spc="-20" dirty="0">
                <a:solidFill>
                  <a:srgbClr val="FFFFFF"/>
                </a:solidFill>
                <a:latin typeface="Avenir Next"/>
                <a:cs typeface="Avenir Next"/>
              </a:rPr>
              <a:t>Game </a:t>
            </a:r>
            <a:r>
              <a:rPr sz="1600" dirty="0">
                <a:solidFill>
                  <a:srgbClr val="FFFFFF"/>
                </a:solidFill>
                <a:latin typeface="AvenirNext-Medium"/>
                <a:cs typeface="AvenirNext-Medium"/>
              </a:rPr>
              <a:t>webpage showcasing </a:t>
            </a:r>
            <a:r>
              <a:rPr sz="1600" spc="-25" dirty="0">
                <a:solidFill>
                  <a:srgbClr val="FFFFFF"/>
                </a:solidFill>
                <a:latin typeface="AvenirNext-Medium"/>
                <a:cs typeface="AvenirNext-Medium"/>
              </a:rPr>
              <a:t>EDI </a:t>
            </a:r>
            <a:r>
              <a:rPr sz="1600" dirty="0">
                <a:solidFill>
                  <a:srgbClr val="FFFFFF"/>
                </a:solidFill>
                <a:latin typeface="AvenirNext-Medium"/>
                <a:cs typeface="AvenirNext-Medium"/>
              </a:rPr>
              <a:t>stories</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from</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across</a:t>
            </a:r>
            <a:r>
              <a:rPr sz="1600" spc="-2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10" dirty="0">
                <a:solidFill>
                  <a:srgbClr val="FFFFFF"/>
                </a:solidFill>
                <a:latin typeface="AvenirNext-Medium"/>
                <a:cs typeface="AvenirNext-Medium"/>
              </a:rPr>
              <a:t>game.</a:t>
            </a:r>
            <a:endParaRPr sz="1600">
              <a:latin typeface="AvenirNext-Medium"/>
              <a:cs typeface="AvenirNext-Medium"/>
            </a:endParaRPr>
          </a:p>
        </p:txBody>
      </p:sp>
      <p:sp>
        <p:nvSpPr>
          <p:cNvPr id="4" name="object 4"/>
          <p:cNvSpPr txBox="1"/>
          <p:nvPr/>
        </p:nvSpPr>
        <p:spPr>
          <a:xfrm>
            <a:off x="1512354" y="3652837"/>
            <a:ext cx="2772410" cy="1963420"/>
          </a:xfrm>
          <a:prstGeom prst="rect">
            <a:avLst/>
          </a:prstGeom>
          <a:solidFill>
            <a:srgbClr val="009EB4"/>
          </a:solidFill>
        </p:spPr>
        <p:txBody>
          <a:bodyPr vert="horz" wrap="square" lIns="0" tIns="0" rIns="0" bIns="0" rtlCol="0">
            <a:spAutoFit/>
          </a:bodyPr>
          <a:lstStyle/>
          <a:p>
            <a:pPr>
              <a:lnSpc>
                <a:spcPct val="100000"/>
              </a:lnSpc>
            </a:pPr>
            <a:endParaRPr sz="2200" dirty="0">
              <a:latin typeface="Times New Roman"/>
              <a:cs typeface="Times New Roman"/>
            </a:endParaRPr>
          </a:p>
          <a:p>
            <a:pPr>
              <a:lnSpc>
                <a:spcPct val="100000"/>
              </a:lnSpc>
              <a:spcBef>
                <a:spcPts val="5"/>
              </a:spcBef>
            </a:pPr>
            <a:endParaRPr sz="2150" dirty="0">
              <a:latin typeface="Times New Roman"/>
              <a:cs typeface="Times New Roman"/>
            </a:endParaRPr>
          </a:p>
          <a:p>
            <a:pPr marL="389255" marR="386715" indent="189865">
              <a:lnSpc>
                <a:spcPct val="100000"/>
              </a:lnSpc>
            </a:pPr>
            <a:r>
              <a:rPr sz="1600" dirty="0">
                <a:solidFill>
                  <a:srgbClr val="FFFFFF"/>
                </a:solidFill>
                <a:latin typeface="AvenirNext-Medium"/>
                <a:cs typeface="AvenirNext-Medium"/>
              </a:rPr>
              <a:t>New EDI </a:t>
            </a:r>
            <a:r>
              <a:rPr sz="1600" spc="-10" dirty="0">
                <a:solidFill>
                  <a:srgbClr val="FFFFFF"/>
                </a:solidFill>
                <a:latin typeface="AvenirNext-Medium"/>
                <a:cs typeface="AvenirNext-Medium"/>
              </a:rPr>
              <a:t>podcast </a:t>
            </a:r>
            <a:r>
              <a:rPr sz="1600" dirty="0">
                <a:solidFill>
                  <a:srgbClr val="FFFFFF"/>
                </a:solidFill>
                <a:latin typeface="AvenirNext-Medium"/>
                <a:cs typeface="AvenirNext-Medium"/>
              </a:rPr>
              <a:t>for the game – hot </a:t>
            </a:r>
            <a:r>
              <a:rPr sz="1600" spc="-30" dirty="0">
                <a:solidFill>
                  <a:srgbClr val="FFFFFF"/>
                </a:solidFill>
                <a:latin typeface="AvenirNext-Medium"/>
                <a:cs typeface="AvenirNext-Medium"/>
              </a:rPr>
              <a:t>off</a:t>
            </a:r>
            <a:endParaRPr sz="1600" dirty="0">
              <a:latin typeface="AvenirNext-Medium"/>
              <a:cs typeface="AvenirNext-Medium"/>
            </a:endParaRPr>
          </a:p>
          <a:p>
            <a:pPr marL="927735">
              <a:lnSpc>
                <a:spcPct val="100000"/>
              </a:lnSpc>
            </a:pPr>
            <a:r>
              <a:rPr sz="1600" dirty="0">
                <a:solidFill>
                  <a:srgbClr val="FFFFFF"/>
                </a:solidFill>
                <a:latin typeface="AvenirNext-Medium"/>
                <a:cs typeface="AvenirNext-Medium"/>
              </a:rPr>
              <a:t>the </a:t>
            </a:r>
            <a:r>
              <a:rPr sz="1600" spc="-10" dirty="0">
                <a:solidFill>
                  <a:srgbClr val="FFFFFF"/>
                </a:solidFill>
                <a:latin typeface="AvenirNext-Medium"/>
                <a:cs typeface="AvenirNext-Medium"/>
              </a:rPr>
              <a:t>press!</a:t>
            </a:r>
            <a:endParaRPr sz="1600" dirty="0">
              <a:latin typeface="AvenirNext-Medium"/>
              <a:cs typeface="AvenirNext-Medium"/>
            </a:endParaRPr>
          </a:p>
        </p:txBody>
      </p:sp>
      <p:sp>
        <p:nvSpPr>
          <p:cNvPr id="5" name="object 5"/>
          <p:cNvSpPr txBox="1"/>
          <p:nvPr/>
        </p:nvSpPr>
        <p:spPr>
          <a:xfrm>
            <a:off x="4404347" y="1572983"/>
            <a:ext cx="2772410" cy="1963420"/>
          </a:xfrm>
          <a:prstGeom prst="rect">
            <a:avLst/>
          </a:prstGeom>
          <a:solidFill>
            <a:srgbClr val="009EB4"/>
          </a:solidFill>
        </p:spPr>
        <p:txBody>
          <a:bodyPr vert="horz" wrap="square" lIns="0" tIns="0" rIns="0" bIns="0" rtlCol="0">
            <a:spAutoFit/>
          </a:bodyPr>
          <a:lstStyle/>
          <a:p>
            <a:pPr>
              <a:lnSpc>
                <a:spcPct val="100000"/>
              </a:lnSpc>
            </a:pPr>
            <a:endParaRPr sz="2200">
              <a:latin typeface="Times New Roman"/>
              <a:cs typeface="Times New Roman"/>
            </a:endParaRPr>
          </a:p>
          <a:p>
            <a:pPr>
              <a:lnSpc>
                <a:spcPct val="100000"/>
              </a:lnSpc>
              <a:spcBef>
                <a:spcPts val="5"/>
              </a:spcBef>
            </a:pPr>
            <a:endParaRPr sz="2150">
              <a:latin typeface="Times New Roman"/>
              <a:cs typeface="Times New Roman"/>
            </a:endParaRPr>
          </a:p>
          <a:p>
            <a:pPr marL="304165" marR="296545" indent="-635" algn="ctr">
              <a:lnSpc>
                <a:spcPct val="100000"/>
              </a:lnSpc>
            </a:pPr>
            <a:r>
              <a:rPr sz="1600" dirty="0">
                <a:solidFill>
                  <a:srgbClr val="FFFFFF"/>
                </a:solidFill>
                <a:latin typeface="AvenirNext-Medium"/>
                <a:cs typeface="AvenirNext-Medium"/>
              </a:rPr>
              <a:t>ECB blog with </a:t>
            </a:r>
            <a:r>
              <a:rPr sz="1600" spc="-50" dirty="0">
                <a:solidFill>
                  <a:srgbClr val="FFFFFF"/>
                </a:solidFill>
                <a:latin typeface="AvenirNext-Medium"/>
                <a:cs typeface="AvenirNext-Medium"/>
              </a:rPr>
              <a:t>a </a:t>
            </a:r>
            <a:r>
              <a:rPr sz="1600" dirty="0">
                <a:solidFill>
                  <a:srgbClr val="FFFFFF"/>
                </a:solidFill>
                <a:latin typeface="AvenirNext-Medium"/>
                <a:cs typeface="AvenirNext-Medium"/>
              </a:rPr>
              <a:t>consistent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EDI lens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diversity </a:t>
            </a:r>
            <a:r>
              <a:rPr sz="1600" spc="-10" dirty="0">
                <a:solidFill>
                  <a:srgbClr val="FFFFFF"/>
                </a:solidFill>
                <a:latin typeface="AvenirNext-Medium"/>
                <a:cs typeface="AvenirNext-Medium"/>
              </a:rPr>
              <a:t>KPIs.</a:t>
            </a:r>
            <a:endParaRPr sz="1600">
              <a:latin typeface="AvenirNext-Medium"/>
              <a:cs typeface="AvenirNext-Medium"/>
            </a:endParaRPr>
          </a:p>
        </p:txBody>
      </p:sp>
      <p:sp>
        <p:nvSpPr>
          <p:cNvPr id="6" name="object 6"/>
          <p:cNvSpPr txBox="1"/>
          <p:nvPr/>
        </p:nvSpPr>
        <p:spPr>
          <a:xfrm>
            <a:off x="4404347" y="3652837"/>
            <a:ext cx="2772410" cy="1963420"/>
          </a:xfrm>
          <a:prstGeom prst="rect">
            <a:avLst/>
          </a:prstGeom>
          <a:solidFill>
            <a:srgbClr val="009EB4"/>
          </a:solidFill>
        </p:spPr>
        <p:txBody>
          <a:bodyPr vert="horz" wrap="square" lIns="0" tIns="0" rIns="0" bIns="0" rtlCol="0">
            <a:spAutoFit/>
          </a:bodyPr>
          <a:lstStyle/>
          <a:p>
            <a:pPr>
              <a:lnSpc>
                <a:spcPct val="100000"/>
              </a:lnSpc>
            </a:pPr>
            <a:endParaRPr sz="2200">
              <a:latin typeface="Times New Roman"/>
              <a:cs typeface="Times New Roman"/>
            </a:endParaRPr>
          </a:p>
          <a:p>
            <a:pPr>
              <a:lnSpc>
                <a:spcPct val="100000"/>
              </a:lnSpc>
              <a:spcBef>
                <a:spcPts val="10"/>
              </a:spcBef>
            </a:pPr>
            <a:endParaRPr sz="1900">
              <a:latin typeface="Times New Roman"/>
              <a:cs typeface="Times New Roman"/>
            </a:endParaRPr>
          </a:p>
          <a:p>
            <a:pPr algn="ctr">
              <a:lnSpc>
                <a:spcPct val="100000"/>
              </a:lnSpc>
            </a:pPr>
            <a:r>
              <a:rPr sz="1600" b="1" dirty="0">
                <a:solidFill>
                  <a:srgbClr val="FFFFFF"/>
                </a:solidFill>
                <a:latin typeface="Avenir Next"/>
                <a:cs typeface="Avenir Next"/>
              </a:rPr>
              <a:t>COMING</a:t>
            </a:r>
            <a:r>
              <a:rPr sz="1600" b="1" spc="-20" dirty="0">
                <a:solidFill>
                  <a:srgbClr val="FFFFFF"/>
                </a:solidFill>
                <a:latin typeface="Avenir Next"/>
                <a:cs typeface="Avenir Next"/>
              </a:rPr>
              <a:t> SOON</a:t>
            </a:r>
            <a:endParaRPr sz="1600">
              <a:latin typeface="Avenir Next"/>
              <a:cs typeface="Avenir Next"/>
            </a:endParaRPr>
          </a:p>
          <a:p>
            <a:pPr algn="ctr">
              <a:lnSpc>
                <a:spcPct val="100000"/>
              </a:lnSpc>
              <a:spcBef>
                <a:spcPts val="284"/>
              </a:spcBef>
            </a:pPr>
            <a:r>
              <a:rPr sz="1600" b="1" dirty="0">
                <a:solidFill>
                  <a:srgbClr val="FFFFFF"/>
                </a:solidFill>
                <a:latin typeface="Avenir Next"/>
                <a:cs typeface="Avenir Next"/>
              </a:rPr>
              <a:t>Raising</a:t>
            </a:r>
            <a:r>
              <a:rPr sz="1600" b="1" spc="-65" dirty="0">
                <a:solidFill>
                  <a:srgbClr val="FFFFFF"/>
                </a:solidFill>
                <a:latin typeface="Avenir Next"/>
                <a:cs typeface="Avenir Next"/>
              </a:rPr>
              <a:t> </a:t>
            </a:r>
            <a:r>
              <a:rPr sz="1600" b="1" dirty="0">
                <a:solidFill>
                  <a:srgbClr val="FFFFFF"/>
                </a:solidFill>
                <a:latin typeface="Avenir Next"/>
                <a:cs typeface="Avenir Next"/>
              </a:rPr>
              <a:t>The</a:t>
            </a:r>
            <a:r>
              <a:rPr sz="1600" b="1" spc="-30" dirty="0">
                <a:solidFill>
                  <a:srgbClr val="FFFFFF"/>
                </a:solidFill>
                <a:latin typeface="Avenir Next"/>
                <a:cs typeface="Avenir Next"/>
              </a:rPr>
              <a:t> </a:t>
            </a:r>
            <a:r>
              <a:rPr sz="1600" b="1" spc="-20" dirty="0">
                <a:solidFill>
                  <a:srgbClr val="FFFFFF"/>
                </a:solidFill>
                <a:latin typeface="Avenir Next"/>
                <a:cs typeface="Avenir Next"/>
              </a:rPr>
              <a:t>Game</a:t>
            </a:r>
            <a:endParaRPr sz="1600">
              <a:latin typeface="Avenir Next"/>
              <a:cs typeface="Avenir Next"/>
            </a:endParaRPr>
          </a:p>
          <a:p>
            <a:pPr marL="5715" algn="ctr">
              <a:lnSpc>
                <a:spcPct val="100000"/>
              </a:lnSpc>
              <a:spcBef>
                <a:spcPts val="280"/>
              </a:spcBef>
            </a:pPr>
            <a:r>
              <a:rPr sz="1600" dirty="0">
                <a:solidFill>
                  <a:srgbClr val="FFFFFF"/>
                </a:solidFill>
                <a:latin typeface="AvenirNext-Medium"/>
                <a:cs typeface="AvenirNext-Medium"/>
              </a:rPr>
              <a:t>e-newsletter</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for</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game.</a:t>
            </a:r>
            <a:endParaRPr sz="1600">
              <a:latin typeface="AvenirNext-Medium"/>
              <a:cs typeface="AvenirNext-Medium"/>
            </a:endParaRPr>
          </a:p>
        </p:txBody>
      </p:sp>
      <p:sp>
        <p:nvSpPr>
          <p:cNvPr id="7" name="object 7"/>
          <p:cNvSpPr txBox="1"/>
          <p:nvPr/>
        </p:nvSpPr>
        <p:spPr>
          <a:xfrm>
            <a:off x="7296353" y="1572983"/>
            <a:ext cx="2772410" cy="1963420"/>
          </a:xfrm>
          <a:prstGeom prst="rect">
            <a:avLst/>
          </a:prstGeom>
          <a:solidFill>
            <a:srgbClr val="009EB4"/>
          </a:solidFill>
        </p:spPr>
        <p:txBody>
          <a:bodyPr vert="horz" wrap="square" lIns="0" tIns="5080" rIns="0" bIns="0" rtlCol="0">
            <a:spAutoFit/>
          </a:bodyPr>
          <a:lstStyle/>
          <a:p>
            <a:pPr>
              <a:lnSpc>
                <a:spcPct val="100000"/>
              </a:lnSpc>
              <a:spcBef>
                <a:spcPts val="40"/>
              </a:spcBef>
            </a:pPr>
            <a:endParaRPr sz="2650">
              <a:latin typeface="Times New Roman"/>
              <a:cs typeface="Times New Roman"/>
            </a:endParaRPr>
          </a:p>
          <a:p>
            <a:pPr marL="223520" marR="215900" indent="587375">
              <a:lnSpc>
                <a:spcPct val="100000"/>
              </a:lnSpc>
            </a:pPr>
            <a:r>
              <a:rPr sz="1600" dirty="0">
                <a:solidFill>
                  <a:srgbClr val="FFFFFF"/>
                </a:solidFill>
                <a:latin typeface="AvenirNext-Medium"/>
                <a:cs typeface="AvenirNext-Medium"/>
              </a:rPr>
              <a:t>Monthly </a:t>
            </a:r>
            <a:r>
              <a:rPr sz="1600" spc="-25" dirty="0">
                <a:solidFill>
                  <a:srgbClr val="FFFFFF"/>
                </a:solidFill>
                <a:latin typeface="AvenirNext-Medium"/>
                <a:cs typeface="AvenirNext-Medium"/>
              </a:rPr>
              <a:t>EDI </a:t>
            </a:r>
            <a:r>
              <a:rPr sz="1600" dirty="0">
                <a:solidFill>
                  <a:srgbClr val="FFFFFF"/>
                </a:solidFill>
                <a:latin typeface="AvenirNext-Medium"/>
                <a:cs typeface="AvenirNext-Medium"/>
              </a:rPr>
              <a:t>campaigns focus </a:t>
            </a:r>
            <a:r>
              <a:rPr sz="1600" spc="-10" dirty="0">
                <a:solidFill>
                  <a:srgbClr val="FFFFFF"/>
                </a:solidFill>
                <a:latin typeface="AvenirNext-Medium"/>
                <a:cs typeface="AvenirNext-Medium"/>
              </a:rPr>
              <a:t>aligned </a:t>
            </a:r>
            <a:r>
              <a:rPr sz="1600" dirty="0">
                <a:solidFill>
                  <a:srgbClr val="FFFFFF"/>
                </a:solidFill>
                <a:latin typeface="AvenirNext-Medium"/>
                <a:cs typeface="AvenirNext-Medium"/>
              </a:rPr>
              <a:t>to calendar – </a:t>
            </a:r>
            <a:r>
              <a:rPr sz="1600" spc="-10" dirty="0">
                <a:solidFill>
                  <a:srgbClr val="FFFFFF"/>
                </a:solidFill>
                <a:latin typeface="AvenirNext-Medium"/>
                <a:cs typeface="AvenirNext-Medium"/>
              </a:rPr>
              <a:t>capturing </a:t>
            </a:r>
            <a:r>
              <a:rPr sz="1600" dirty="0">
                <a:solidFill>
                  <a:srgbClr val="FFFFFF"/>
                </a:solidFill>
                <a:latin typeface="AvenirNext-Medium"/>
                <a:cs typeface="AvenirNext-Medium"/>
              </a:rPr>
              <a:t>case studies for </a:t>
            </a:r>
            <a:r>
              <a:rPr sz="1600" spc="-10" dirty="0">
                <a:solidFill>
                  <a:srgbClr val="FFFFFF"/>
                </a:solidFill>
                <a:latin typeface="AvenirNext-Medium"/>
                <a:cs typeface="AvenirNext-Medium"/>
              </a:rPr>
              <a:t>earned</a:t>
            </a:r>
            <a:endParaRPr sz="1600">
              <a:latin typeface="AvenirNext-Medium"/>
              <a:cs typeface="AvenirNext-Medium"/>
            </a:endParaRPr>
          </a:p>
          <a:p>
            <a:pPr marL="398145">
              <a:lnSpc>
                <a:spcPct val="100000"/>
              </a:lnSpc>
            </a:pPr>
            <a:r>
              <a:rPr sz="1600" dirty="0">
                <a:solidFill>
                  <a:srgbClr val="FFFFFF"/>
                </a:solidFill>
                <a:latin typeface="AvenirNext-Medium"/>
                <a:cs typeface="AvenirNext-Medium"/>
              </a:rPr>
              <a:t>and owned </a:t>
            </a:r>
            <a:r>
              <a:rPr sz="1600" spc="-10" dirty="0">
                <a:solidFill>
                  <a:srgbClr val="FFFFFF"/>
                </a:solidFill>
                <a:latin typeface="AvenirNext-Medium"/>
                <a:cs typeface="AvenirNext-Medium"/>
              </a:rPr>
              <a:t>channels.</a:t>
            </a:r>
            <a:endParaRPr sz="1600">
              <a:latin typeface="AvenirNext-Medium"/>
              <a:cs typeface="AvenirNext-Medium"/>
            </a:endParaRPr>
          </a:p>
        </p:txBody>
      </p:sp>
      <p:sp>
        <p:nvSpPr>
          <p:cNvPr id="8" name="object 8"/>
          <p:cNvSpPr txBox="1"/>
          <p:nvPr/>
        </p:nvSpPr>
        <p:spPr>
          <a:xfrm>
            <a:off x="7296353" y="3652837"/>
            <a:ext cx="2772410" cy="1963420"/>
          </a:xfrm>
          <a:prstGeom prst="rect">
            <a:avLst/>
          </a:prstGeom>
          <a:solidFill>
            <a:srgbClr val="009EB4"/>
          </a:solidFill>
        </p:spPr>
        <p:txBody>
          <a:bodyPr vert="horz" wrap="square" lIns="0" tIns="0" rIns="0" bIns="0" rtlCol="0">
            <a:spAutoFit/>
          </a:bodyPr>
          <a:lstStyle/>
          <a:p>
            <a:pPr>
              <a:lnSpc>
                <a:spcPct val="100000"/>
              </a:lnSpc>
            </a:pPr>
            <a:endParaRPr sz="2200">
              <a:latin typeface="Times New Roman"/>
              <a:cs typeface="Times New Roman"/>
            </a:endParaRPr>
          </a:p>
          <a:p>
            <a:pPr marL="233045" marR="225425" algn="ctr">
              <a:lnSpc>
                <a:spcPct val="100000"/>
              </a:lnSpc>
              <a:spcBef>
                <a:spcPts val="1520"/>
              </a:spcBef>
            </a:pPr>
            <a:r>
              <a:rPr sz="1600" dirty="0">
                <a:solidFill>
                  <a:srgbClr val="FFFFFF"/>
                </a:solidFill>
                <a:latin typeface="AvenirNext-Medium"/>
                <a:cs typeface="AvenirNext-Medium"/>
              </a:rPr>
              <a:t>Loaned</a:t>
            </a:r>
            <a:r>
              <a:rPr sz="1600" spc="-40" dirty="0">
                <a:solidFill>
                  <a:srgbClr val="FFFFFF"/>
                </a:solidFill>
                <a:latin typeface="AvenirNext-Medium"/>
                <a:cs typeface="AvenirNext-Medium"/>
              </a:rPr>
              <a:t> </a:t>
            </a:r>
            <a:r>
              <a:rPr sz="1600" spc="-10" dirty="0">
                <a:solidFill>
                  <a:srgbClr val="FFFFFF"/>
                </a:solidFill>
                <a:latin typeface="AvenirNext-Medium"/>
                <a:cs typeface="AvenirNext-Medium"/>
              </a:rPr>
              <a:t>channel </a:t>
            </a:r>
            <a:r>
              <a:rPr sz="1600" dirty="0">
                <a:solidFill>
                  <a:srgbClr val="FFFFFF"/>
                </a:solidFill>
                <a:latin typeface="AvenirNext-Medium"/>
                <a:cs typeface="AvenirNext-Medium"/>
              </a:rPr>
              <a:t>amplification</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spc="-25" dirty="0">
                <a:solidFill>
                  <a:srgbClr val="FFFFFF"/>
                </a:solidFill>
                <a:latin typeface="AvenirNext-Medium"/>
                <a:cs typeface="AvenirNext-Medium"/>
              </a:rPr>
              <a:t>EDI </a:t>
            </a:r>
            <a:r>
              <a:rPr sz="1600" dirty="0">
                <a:solidFill>
                  <a:srgbClr val="FFFFFF"/>
                </a:solidFill>
                <a:latin typeface="AvenirNext-Medium"/>
                <a:cs typeface="AvenirNext-Medium"/>
              </a:rPr>
              <a:t>work</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through</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media</a:t>
            </a:r>
            <a:r>
              <a:rPr sz="1600" spc="-10" dirty="0">
                <a:solidFill>
                  <a:srgbClr val="FFFFFF"/>
                </a:solidFill>
                <a:latin typeface="AvenirNext-Medium"/>
                <a:cs typeface="AvenirNext-Medium"/>
              </a:rPr>
              <a:t>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influencer </a:t>
            </a:r>
            <a:r>
              <a:rPr sz="1600" spc="-10" dirty="0">
                <a:solidFill>
                  <a:srgbClr val="FFFFFF"/>
                </a:solidFill>
                <a:latin typeface="AvenirNext-Medium"/>
                <a:cs typeface="AvenirNext-Medium"/>
              </a:rPr>
              <a:t>partners.</a:t>
            </a:r>
            <a:endParaRPr sz="1600">
              <a:latin typeface="AvenirNext-Medium"/>
              <a:cs typeface="AvenirNext-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1994" y="1556765"/>
            <a:ext cx="2952115" cy="1917064"/>
          </a:xfrm>
          <a:prstGeom prst="rect">
            <a:avLst/>
          </a:prstGeom>
          <a:solidFill>
            <a:srgbClr val="009EB4"/>
          </a:solidFill>
        </p:spPr>
        <p:txBody>
          <a:bodyPr vert="horz" wrap="square" lIns="0" tIns="635" rIns="0" bIns="0" rtlCol="0">
            <a:spAutoFit/>
          </a:bodyPr>
          <a:lstStyle/>
          <a:p>
            <a:pPr>
              <a:lnSpc>
                <a:spcPct val="100000"/>
              </a:lnSpc>
              <a:spcBef>
                <a:spcPts val="5"/>
              </a:spcBef>
            </a:pPr>
            <a:endParaRPr sz="2050">
              <a:latin typeface="Times New Roman"/>
              <a:cs typeface="Times New Roman"/>
            </a:endParaRPr>
          </a:p>
          <a:p>
            <a:pPr marL="264160" marR="126364" indent="-130810">
              <a:lnSpc>
                <a:spcPct val="109400"/>
              </a:lnSpc>
            </a:pPr>
            <a:r>
              <a:rPr sz="1600" dirty="0">
                <a:solidFill>
                  <a:srgbClr val="FFFFFF"/>
                </a:solidFill>
                <a:latin typeface="AvenirNext-Medium"/>
                <a:cs typeface="AvenirNext-Medium"/>
              </a:rPr>
              <a:t>Adding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prompt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meeting </a:t>
            </a:r>
            <a:r>
              <a:rPr sz="1600" dirty="0">
                <a:solidFill>
                  <a:srgbClr val="FFFFFF"/>
                </a:solidFill>
                <a:latin typeface="AvenirNext-Medium"/>
                <a:cs typeface="AvenirNext-Medium"/>
              </a:rPr>
              <a:t>agendas asking if</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people </a:t>
            </a:r>
            <a:r>
              <a:rPr sz="1600" dirty="0">
                <a:solidFill>
                  <a:srgbClr val="FFFFFF"/>
                </a:solidFill>
                <a:latin typeface="AvenirNext-Medium"/>
                <a:cs typeface="AvenirNext-Medium"/>
              </a:rPr>
              <a:t>have accessibility </a:t>
            </a:r>
            <a:r>
              <a:rPr sz="1600" spc="-20" dirty="0">
                <a:solidFill>
                  <a:srgbClr val="FFFFFF"/>
                </a:solidFill>
                <a:latin typeface="AvenirNext-Medium"/>
                <a:cs typeface="AvenirNext-Medium"/>
              </a:rPr>
              <a:t>needs </a:t>
            </a:r>
            <a:r>
              <a:rPr sz="1600" dirty="0">
                <a:solidFill>
                  <a:srgbClr val="FFFFFF"/>
                </a:solidFill>
                <a:latin typeface="AvenirNext-Medium"/>
                <a:cs typeface="AvenirNext-Medium"/>
              </a:rPr>
              <a:t>(not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just asking for </a:t>
            </a:r>
            <a:r>
              <a:rPr sz="1600" spc="-10" dirty="0">
                <a:solidFill>
                  <a:srgbClr val="FFFFFF"/>
                </a:solidFill>
                <a:latin typeface="AvenirNext-Medium"/>
                <a:cs typeface="AvenirNext-Medium"/>
              </a:rPr>
              <a:t>dietary</a:t>
            </a:r>
            <a:endParaRPr sz="1600">
              <a:latin typeface="AvenirNext-Medium"/>
              <a:cs typeface="AvenirNext-Medium"/>
            </a:endParaRPr>
          </a:p>
          <a:p>
            <a:pPr marL="798195">
              <a:lnSpc>
                <a:spcPct val="100000"/>
              </a:lnSpc>
              <a:spcBef>
                <a:spcPts val="180"/>
              </a:spcBef>
            </a:pPr>
            <a:r>
              <a:rPr sz="1600" spc="-10" dirty="0">
                <a:solidFill>
                  <a:srgbClr val="FFFFFF"/>
                </a:solidFill>
                <a:latin typeface="AvenirNext-Medium"/>
                <a:cs typeface="AvenirNext-Medium"/>
              </a:rPr>
              <a:t>requirements).</a:t>
            </a:r>
            <a:endParaRPr sz="1600">
              <a:latin typeface="AvenirNext-Medium"/>
              <a:cs typeface="AvenirNext-Medium"/>
            </a:endParaRPr>
          </a:p>
        </p:txBody>
      </p:sp>
      <p:sp>
        <p:nvSpPr>
          <p:cNvPr id="3" name="object 3"/>
          <p:cNvSpPr txBox="1"/>
          <p:nvPr/>
        </p:nvSpPr>
        <p:spPr>
          <a:xfrm>
            <a:off x="971994" y="3566121"/>
            <a:ext cx="2952115" cy="2113280"/>
          </a:xfrm>
          <a:prstGeom prst="rect">
            <a:avLst/>
          </a:prstGeom>
          <a:solidFill>
            <a:srgbClr val="009EB4"/>
          </a:solidFill>
        </p:spPr>
        <p:txBody>
          <a:bodyPr vert="horz" wrap="square" lIns="0" tIns="0" rIns="0" bIns="0" rtlCol="0">
            <a:spAutoFit/>
          </a:bodyPr>
          <a:lstStyle/>
          <a:p>
            <a:pPr>
              <a:lnSpc>
                <a:spcPct val="100000"/>
              </a:lnSpc>
            </a:pPr>
            <a:endParaRPr sz="2200" dirty="0">
              <a:latin typeface="Times New Roman"/>
              <a:cs typeface="Times New Roman"/>
            </a:endParaRPr>
          </a:p>
          <a:p>
            <a:pPr>
              <a:lnSpc>
                <a:spcPct val="100000"/>
              </a:lnSpc>
              <a:spcBef>
                <a:spcPts val="5"/>
              </a:spcBef>
            </a:pPr>
            <a:endParaRPr sz="2350" dirty="0">
              <a:latin typeface="Times New Roman"/>
              <a:cs typeface="Times New Roman"/>
            </a:endParaRPr>
          </a:p>
          <a:p>
            <a:pPr marL="337820" marR="330200" algn="ctr">
              <a:lnSpc>
                <a:spcPct val="109400"/>
              </a:lnSpc>
            </a:pPr>
            <a:r>
              <a:rPr sz="1600" dirty="0">
                <a:solidFill>
                  <a:srgbClr val="FFFFFF"/>
                </a:solidFill>
                <a:latin typeface="AvenirNext-Medium"/>
                <a:cs typeface="AvenirNext-Medium"/>
              </a:rPr>
              <a:t>Ensuring</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there</a:t>
            </a:r>
            <a:r>
              <a:rPr sz="1600" spc="-15" dirty="0">
                <a:solidFill>
                  <a:srgbClr val="FFFFFF"/>
                </a:solidFill>
                <a:latin typeface="AvenirNext-Medium"/>
                <a:cs typeface="AvenirNext-Medium"/>
              </a:rPr>
              <a:t> </a:t>
            </a:r>
            <a:r>
              <a:rPr sz="1600" spc="-25" dirty="0">
                <a:solidFill>
                  <a:srgbClr val="FFFFFF"/>
                </a:solidFill>
                <a:latin typeface="AvenirNext-Medium"/>
                <a:cs typeface="AvenirNext-Medium"/>
              </a:rPr>
              <a:t>are </a:t>
            </a:r>
            <a:r>
              <a:rPr sz="1600" dirty="0">
                <a:solidFill>
                  <a:srgbClr val="FFFFFF"/>
                </a:solidFill>
                <a:latin typeface="AvenirNext-Medium"/>
                <a:cs typeface="AvenirNext-Medium"/>
              </a:rPr>
              <a:t>alternatives</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alcohol</a:t>
            </a:r>
            <a:r>
              <a:rPr sz="1600" spc="-5" dirty="0">
                <a:solidFill>
                  <a:srgbClr val="FFFFFF"/>
                </a:solidFill>
                <a:latin typeface="AvenirNext-Medium"/>
                <a:cs typeface="AvenirNext-Medium"/>
              </a:rPr>
              <a:t> </a:t>
            </a:r>
            <a:r>
              <a:rPr sz="1600" spc="-25" dirty="0">
                <a:solidFill>
                  <a:srgbClr val="FFFFFF"/>
                </a:solidFill>
                <a:latin typeface="AvenirNext-Medium"/>
                <a:cs typeface="AvenirNext-Medium"/>
              </a:rPr>
              <a:t>at </a:t>
            </a:r>
            <a:r>
              <a:rPr sz="1600" dirty="0">
                <a:solidFill>
                  <a:srgbClr val="FFFFFF"/>
                </a:solidFill>
                <a:latin typeface="AvenirNext-Medium"/>
                <a:cs typeface="AvenirNext-Medium"/>
              </a:rPr>
              <a:t>social </a:t>
            </a:r>
            <a:r>
              <a:rPr sz="1600" spc="-10" dirty="0">
                <a:solidFill>
                  <a:srgbClr val="FFFFFF"/>
                </a:solidFill>
                <a:latin typeface="AvenirNext-Medium"/>
                <a:cs typeface="AvenirNext-Medium"/>
              </a:rPr>
              <a:t>events.</a:t>
            </a:r>
            <a:endParaRPr sz="1600" dirty="0">
              <a:latin typeface="AvenirNext-Medium"/>
              <a:cs typeface="AvenirNext-Medium"/>
            </a:endParaRPr>
          </a:p>
        </p:txBody>
      </p:sp>
      <p:sp>
        <p:nvSpPr>
          <p:cNvPr id="4" name="object 4"/>
          <p:cNvSpPr txBox="1"/>
          <p:nvPr/>
        </p:nvSpPr>
        <p:spPr>
          <a:xfrm>
            <a:off x="4029214" y="1556765"/>
            <a:ext cx="3286125" cy="1917064"/>
          </a:xfrm>
          <a:prstGeom prst="rect">
            <a:avLst/>
          </a:prstGeom>
          <a:solidFill>
            <a:srgbClr val="009EB4"/>
          </a:solidFill>
        </p:spPr>
        <p:txBody>
          <a:bodyPr vert="horz" wrap="square" lIns="0" tIns="635" rIns="0" bIns="0" rtlCol="0">
            <a:spAutoFit/>
          </a:bodyPr>
          <a:lstStyle/>
          <a:p>
            <a:pPr>
              <a:lnSpc>
                <a:spcPct val="100000"/>
              </a:lnSpc>
              <a:spcBef>
                <a:spcPts val="5"/>
              </a:spcBef>
            </a:pPr>
            <a:endParaRPr sz="2050">
              <a:latin typeface="Times New Roman"/>
              <a:cs typeface="Times New Roman"/>
            </a:endParaRPr>
          </a:p>
          <a:p>
            <a:pPr marL="184150" marR="178435" algn="ctr">
              <a:lnSpc>
                <a:spcPct val="109400"/>
              </a:lnSpc>
            </a:pPr>
            <a:r>
              <a:rPr sz="1600" spc="-20" dirty="0">
                <a:solidFill>
                  <a:srgbClr val="FFFFFF"/>
                </a:solidFill>
                <a:latin typeface="AvenirNext-Medium"/>
                <a:cs typeface="AvenirNext-Medium"/>
              </a:rPr>
              <a:t>Adding</a:t>
            </a:r>
            <a:r>
              <a:rPr sz="1600" spc="-35" dirty="0">
                <a:solidFill>
                  <a:srgbClr val="FFFFFF"/>
                </a:solidFill>
                <a:latin typeface="AvenirNext-Medium"/>
                <a:cs typeface="AvenirNext-Medium"/>
              </a:rPr>
              <a:t> </a:t>
            </a:r>
            <a:r>
              <a:rPr sz="1600" spc="-135" dirty="0">
                <a:solidFill>
                  <a:srgbClr val="FFFFFF"/>
                </a:solidFill>
                <a:latin typeface="AvenirNext-Medium"/>
                <a:cs typeface="AvenirNext-Medium"/>
              </a:rPr>
              <a:t>ALT-</a:t>
            </a:r>
            <a:r>
              <a:rPr sz="1600" spc="-20" dirty="0">
                <a:solidFill>
                  <a:srgbClr val="FFFFFF"/>
                </a:solidFill>
                <a:latin typeface="AvenirNext-Medium"/>
                <a:cs typeface="AvenirNext-Medium"/>
              </a:rPr>
              <a:t>TEXT</a:t>
            </a:r>
            <a:r>
              <a:rPr sz="1600" spc="-45" dirty="0">
                <a:solidFill>
                  <a:srgbClr val="FFFFFF"/>
                </a:solidFill>
                <a:latin typeface="AvenirNext-Medium"/>
                <a:cs typeface="AvenirNext-Medium"/>
              </a:rPr>
              <a:t> </a:t>
            </a:r>
            <a:r>
              <a:rPr sz="1600" spc="-20" dirty="0">
                <a:solidFill>
                  <a:srgbClr val="FFFFFF"/>
                </a:solidFill>
                <a:latin typeface="AvenirNext-Medium"/>
                <a:cs typeface="AvenirNext-Medium"/>
              </a:rPr>
              <a:t>whenever</a:t>
            </a:r>
            <a:r>
              <a:rPr sz="1600" dirty="0">
                <a:solidFill>
                  <a:srgbClr val="FFFFFF"/>
                </a:solidFill>
                <a:latin typeface="AvenirNext-Medium"/>
                <a:cs typeface="AvenirNext-Medium"/>
              </a:rPr>
              <a:t> </a:t>
            </a:r>
            <a:r>
              <a:rPr sz="1600" spc="-25" dirty="0">
                <a:solidFill>
                  <a:srgbClr val="FFFFFF"/>
                </a:solidFill>
                <a:latin typeface="AvenirNext-Medium"/>
                <a:cs typeface="AvenirNext-Medium"/>
              </a:rPr>
              <a:t>you </a:t>
            </a:r>
            <a:r>
              <a:rPr sz="1600" dirty="0">
                <a:solidFill>
                  <a:srgbClr val="FFFFFF"/>
                </a:solidFill>
                <a:latin typeface="AvenirNext-Medium"/>
                <a:cs typeface="AvenirNext-Medium"/>
              </a:rPr>
              <a:t>post</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pictures</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on</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social</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media, </a:t>
            </a:r>
            <a:r>
              <a:rPr sz="1600" spc="-20" dirty="0">
                <a:solidFill>
                  <a:srgbClr val="FFFFFF"/>
                </a:solidFill>
                <a:latin typeface="AvenirNext-Medium"/>
                <a:cs typeface="AvenirNext-Medium"/>
              </a:rPr>
              <a:t>subtitling</a:t>
            </a:r>
            <a:r>
              <a:rPr sz="1600" spc="-35" dirty="0">
                <a:solidFill>
                  <a:srgbClr val="FFFFFF"/>
                </a:solidFill>
                <a:latin typeface="AvenirNext-Medium"/>
                <a:cs typeface="AvenirNext-Medium"/>
              </a:rPr>
              <a:t> </a:t>
            </a:r>
            <a:r>
              <a:rPr sz="1600" spc="-20" dirty="0">
                <a:solidFill>
                  <a:srgbClr val="FFFFFF"/>
                </a:solidFill>
                <a:latin typeface="AvenirNext-Medium"/>
                <a:cs typeface="AvenirNext-Medium"/>
              </a:rPr>
              <a:t>videos,</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using</a:t>
            </a:r>
            <a:r>
              <a:rPr sz="1600" spc="-30" dirty="0">
                <a:solidFill>
                  <a:srgbClr val="FFFFFF"/>
                </a:solidFill>
                <a:latin typeface="AvenirNext-Medium"/>
                <a:cs typeface="AvenirNext-Medium"/>
              </a:rPr>
              <a:t> </a:t>
            </a:r>
            <a:r>
              <a:rPr sz="1600" spc="-10" dirty="0">
                <a:solidFill>
                  <a:srgbClr val="FFFFFF"/>
                </a:solidFill>
                <a:latin typeface="AvenirNext-Medium"/>
                <a:cs typeface="AvenirNext-Medium"/>
              </a:rPr>
              <a:t>plain </a:t>
            </a:r>
            <a:r>
              <a:rPr sz="1600" spc="-25" dirty="0">
                <a:solidFill>
                  <a:srgbClr val="FFFFFF"/>
                </a:solidFill>
                <a:latin typeface="AvenirNext-Medium"/>
                <a:cs typeface="AvenirNext-Medium"/>
              </a:rPr>
              <a:t>language,</a:t>
            </a:r>
            <a:r>
              <a:rPr sz="1600" spc="-80" dirty="0">
                <a:solidFill>
                  <a:srgbClr val="FFFFFF"/>
                </a:solidFill>
                <a:latin typeface="AvenirNext-Medium"/>
                <a:cs typeface="AvenirNext-Medium"/>
              </a:rPr>
              <a:t> </a:t>
            </a:r>
            <a:r>
              <a:rPr sz="1600" spc="-20" dirty="0">
                <a:solidFill>
                  <a:srgbClr val="FFFFFF"/>
                </a:solidFill>
                <a:latin typeface="AvenirNext-Medium"/>
                <a:cs typeface="AvenirNext-Medium"/>
              </a:rPr>
              <a:t>offering</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large</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print </a:t>
            </a:r>
            <a:r>
              <a:rPr sz="1600" spc="-20" dirty="0">
                <a:solidFill>
                  <a:srgbClr val="FFFFFF"/>
                </a:solidFill>
                <a:latin typeface="AvenirNext-Medium"/>
                <a:cs typeface="AvenirNext-Medium"/>
              </a:rPr>
              <a:t>formats</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of </a:t>
            </a:r>
            <a:r>
              <a:rPr sz="1600" spc="-10" dirty="0">
                <a:solidFill>
                  <a:srgbClr val="FFFFFF"/>
                </a:solidFill>
                <a:latin typeface="AvenirNext-Medium"/>
                <a:cs typeface="AvenirNext-Medium"/>
              </a:rPr>
              <a:t>materials.</a:t>
            </a:r>
            <a:endParaRPr sz="1600">
              <a:latin typeface="AvenirNext-Medium"/>
              <a:cs typeface="AvenirNext-Medium"/>
            </a:endParaRPr>
          </a:p>
        </p:txBody>
      </p:sp>
      <p:sp>
        <p:nvSpPr>
          <p:cNvPr id="5" name="object 5"/>
          <p:cNvSpPr txBox="1"/>
          <p:nvPr/>
        </p:nvSpPr>
        <p:spPr>
          <a:xfrm>
            <a:off x="4029214" y="3566121"/>
            <a:ext cx="3286125" cy="2113280"/>
          </a:xfrm>
          <a:prstGeom prst="rect">
            <a:avLst/>
          </a:prstGeom>
          <a:solidFill>
            <a:srgbClr val="009EB4"/>
          </a:solidFill>
        </p:spPr>
        <p:txBody>
          <a:bodyPr vert="horz" wrap="square" lIns="0" tIns="131445" rIns="0" bIns="0" rtlCol="0">
            <a:spAutoFit/>
          </a:bodyPr>
          <a:lstStyle/>
          <a:p>
            <a:pPr marL="88900" marR="81280" indent="100965" algn="just">
              <a:lnSpc>
                <a:spcPct val="109400"/>
              </a:lnSpc>
              <a:spcBef>
                <a:spcPts val="1035"/>
              </a:spcBef>
            </a:pPr>
            <a:r>
              <a:rPr sz="1600" dirty="0">
                <a:solidFill>
                  <a:srgbClr val="FFFFFF"/>
                </a:solidFill>
                <a:latin typeface="AvenirNext-Medium"/>
                <a:cs typeface="AvenirNext-Medium"/>
              </a:rPr>
              <a:t>Be curious and look for ways </a:t>
            </a:r>
            <a:r>
              <a:rPr sz="1600" spc="-25" dirty="0">
                <a:solidFill>
                  <a:srgbClr val="FFFFFF"/>
                </a:solidFill>
                <a:latin typeface="AvenirNext-Medium"/>
                <a:cs typeface="AvenirNext-Medium"/>
              </a:rPr>
              <a:t>to </a:t>
            </a:r>
            <a:r>
              <a:rPr sz="1600" dirty="0">
                <a:solidFill>
                  <a:srgbClr val="FFFFFF"/>
                </a:solidFill>
                <a:latin typeface="AvenirNext-Medium"/>
                <a:cs typeface="AvenirNext-Medium"/>
              </a:rPr>
              <a:t>understand others’ </a:t>
            </a:r>
            <a:r>
              <a:rPr sz="1600" spc="-10" dirty="0">
                <a:solidFill>
                  <a:srgbClr val="FFFFFF"/>
                </a:solidFill>
                <a:latin typeface="AvenirNext-Medium"/>
                <a:cs typeface="AvenirNext-Medium"/>
              </a:rPr>
              <a:t>experiences. </a:t>
            </a:r>
            <a:r>
              <a:rPr sz="1600" dirty="0">
                <a:solidFill>
                  <a:srgbClr val="FFFFFF"/>
                </a:solidFill>
                <a:latin typeface="AvenirNext-Medium"/>
                <a:cs typeface="AvenirNext-Medium"/>
              </a:rPr>
              <a:t>For</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example</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by</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following</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20" dirty="0">
                <a:solidFill>
                  <a:srgbClr val="FFFFFF"/>
                </a:solidFill>
                <a:latin typeface="AvenirNext-Medium"/>
                <a:cs typeface="AvenirNext-Medium"/>
              </a:rPr>
              <a:t> </a:t>
            </a:r>
            <a:r>
              <a:rPr sz="1600" spc="-10" dirty="0">
                <a:solidFill>
                  <a:srgbClr val="FFFFFF"/>
                </a:solidFill>
                <a:latin typeface="AvenirNext-Medium"/>
                <a:cs typeface="AvenirNext-Medium"/>
              </a:rPr>
              <a:t>wider </a:t>
            </a:r>
            <a:r>
              <a:rPr sz="1600" dirty="0">
                <a:solidFill>
                  <a:srgbClr val="FFFFFF"/>
                </a:solidFill>
                <a:latin typeface="AvenirNext-Medium"/>
                <a:cs typeface="AvenirNext-Medium"/>
              </a:rPr>
              <a:t>range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people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on</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social </a:t>
            </a:r>
            <a:r>
              <a:rPr sz="1600" spc="-10" dirty="0">
                <a:solidFill>
                  <a:srgbClr val="FFFFFF"/>
                </a:solidFill>
                <a:latin typeface="AvenirNext-Medium"/>
                <a:cs typeface="AvenirNext-Medium"/>
              </a:rPr>
              <a:t>media</a:t>
            </a:r>
            <a:endParaRPr sz="1600" dirty="0">
              <a:latin typeface="AvenirNext-Medium"/>
              <a:cs typeface="AvenirNext-Medium"/>
            </a:endParaRPr>
          </a:p>
          <a:p>
            <a:pPr marL="299720" marR="292100" algn="ctr">
              <a:lnSpc>
                <a:spcPct val="109400"/>
              </a:lnSpc>
            </a:pPr>
            <a:r>
              <a:rPr sz="1600" dirty="0">
                <a:solidFill>
                  <a:srgbClr val="FFFFFF"/>
                </a:solidFill>
                <a:latin typeface="AvenirNext-Medium"/>
                <a:cs typeface="AvenirNext-Medium"/>
              </a:rPr>
              <a:t>–</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or</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starting</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‘representative </a:t>
            </a:r>
            <a:r>
              <a:rPr sz="1600" dirty="0">
                <a:solidFill>
                  <a:srgbClr val="FFFFFF"/>
                </a:solidFill>
                <a:latin typeface="AvenirNext-Medium"/>
                <a:cs typeface="AvenirNext-Medium"/>
              </a:rPr>
              <a:t>reading</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list’ for you and </a:t>
            </a:r>
            <a:r>
              <a:rPr sz="1600" spc="-20" dirty="0">
                <a:solidFill>
                  <a:srgbClr val="FFFFFF"/>
                </a:solidFill>
                <a:latin typeface="AvenirNext-Medium"/>
                <a:cs typeface="AvenirNext-Medium"/>
              </a:rPr>
              <a:t>your </a:t>
            </a:r>
            <a:r>
              <a:rPr sz="1600" dirty="0">
                <a:solidFill>
                  <a:srgbClr val="FFFFFF"/>
                </a:solidFill>
                <a:latin typeface="AvenirNext-Medium"/>
                <a:cs typeface="AvenirNext-Medium"/>
              </a:rPr>
              <a:t>colleagues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add </a:t>
            </a:r>
            <a:r>
              <a:rPr sz="1600" spc="-25" dirty="0">
                <a:solidFill>
                  <a:srgbClr val="FFFFFF"/>
                </a:solidFill>
                <a:latin typeface="AvenirNext-Medium"/>
                <a:cs typeface="AvenirNext-Medium"/>
              </a:rPr>
              <a:t>to.</a:t>
            </a:r>
            <a:endParaRPr sz="1600" dirty="0">
              <a:latin typeface="AvenirNext-Medium"/>
              <a:cs typeface="AvenirNext-Medium"/>
            </a:endParaRPr>
          </a:p>
        </p:txBody>
      </p:sp>
      <p:sp>
        <p:nvSpPr>
          <p:cNvPr id="6" name="object 6"/>
          <p:cNvSpPr txBox="1"/>
          <p:nvPr/>
        </p:nvSpPr>
        <p:spPr>
          <a:xfrm>
            <a:off x="7417269" y="1556765"/>
            <a:ext cx="3131185" cy="1917064"/>
          </a:xfrm>
          <a:prstGeom prst="rect">
            <a:avLst/>
          </a:prstGeom>
          <a:solidFill>
            <a:srgbClr val="009EB4"/>
          </a:solidFill>
        </p:spPr>
        <p:txBody>
          <a:bodyPr vert="horz" wrap="square" lIns="0" tIns="2540" rIns="0" bIns="0" rtlCol="0">
            <a:spAutoFit/>
          </a:bodyPr>
          <a:lstStyle/>
          <a:p>
            <a:pPr>
              <a:lnSpc>
                <a:spcPct val="100000"/>
              </a:lnSpc>
              <a:spcBef>
                <a:spcPts val="20"/>
              </a:spcBef>
            </a:pPr>
            <a:endParaRPr sz="2950">
              <a:latin typeface="Times New Roman"/>
              <a:cs typeface="Times New Roman"/>
            </a:endParaRPr>
          </a:p>
          <a:p>
            <a:pPr marL="387350" marR="379730" algn="ctr">
              <a:lnSpc>
                <a:spcPct val="109400"/>
              </a:lnSpc>
            </a:pPr>
            <a:r>
              <a:rPr sz="1600" dirty="0">
                <a:solidFill>
                  <a:srgbClr val="FFFFFF"/>
                </a:solidFill>
                <a:latin typeface="AvenirNext-Medium"/>
                <a:cs typeface="AvenirNext-Medium"/>
              </a:rPr>
              <a:t>Adding </a:t>
            </a:r>
            <a:r>
              <a:rPr sz="1600" spc="-10" dirty="0">
                <a:solidFill>
                  <a:srgbClr val="FFFFFF"/>
                </a:solidFill>
                <a:latin typeface="AvenirNext-Medium"/>
                <a:cs typeface="AvenirNext-Medium"/>
              </a:rPr>
              <a:t>useful </a:t>
            </a:r>
            <a:r>
              <a:rPr sz="1600" dirty="0">
                <a:solidFill>
                  <a:srgbClr val="FFFFFF"/>
                </a:solidFill>
                <a:latin typeface="AvenirNext-Medium"/>
                <a:cs typeface="AvenirNext-Medium"/>
              </a:rPr>
              <a:t>information</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your</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email </a:t>
            </a:r>
            <a:r>
              <a:rPr sz="1600" dirty="0">
                <a:solidFill>
                  <a:srgbClr val="FFFFFF"/>
                </a:solidFill>
                <a:latin typeface="AvenirNext-Medium"/>
                <a:cs typeface="AvenirNext-Medium"/>
              </a:rPr>
              <a:t>signature</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(for</a:t>
            </a:r>
            <a:r>
              <a:rPr sz="1600" spc="-25" dirty="0">
                <a:solidFill>
                  <a:srgbClr val="FFFFFF"/>
                </a:solidFill>
                <a:latin typeface="AvenirNext-Medium"/>
                <a:cs typeface="AvenirNext-Medium"/>
              </a:rPr>
              <a:t> </a:t>
            </a:r>
            <a:r>
              <a:rPr sz="1600" spc="-10" dirty="0">
                <a:solidFill>
                  <a:srgbClr val="FFFFFF"/>
                </a:solidFill>
                <a:latin typeface="AvenirNext-Medium"/>
                <a:cs typeface="AvenirNext-Medium"/>
              </a:rPr>
              <a:t>example pronouns).</a:t>
            </a:r>
            <a:endParaRPr sz="1600">
              <a:latin typeface="AvenirNext-Medium"/>
              <a:cs typeface="AvenirNext-Medium"/>
            </a:endParaRPr>
          </a:p>
        </p:txBody>
      </p:sp>
      <p:sp>
        <p:nvSpPr>
          <p:cNvPr id="7" name="object 7"/>
          <p:cNvSpPr txBox="1"/>
          <p:nvPr/>
        </p:nvSpPr>
        <p:spPr>
          <a:xfrm>
            <a:off x="7417269" y="3566121"/>
            <a:ext cx="3131185" cy="2113280"/>
          </a:xfrm>
          <a:prstGeom prst="rect">
            <a:avLst/>
          </a:prstGeom>
          <a:solidFill>
            <a:srgbClr val="009EB4"/>
          </a:solidFill>
        </p:spPr>
        <p:txBody>
          <a:bodyPr vert="horz" wrap="square" lIns="0" tIns="0" rIns="0" bIns="0" rtlCol="0">
            <a:spAutoFit/>
          </a:bodyPr>
          <a:lstStyle/>
          <a:p>
            <a:pPr>
              <a:lnSpc>
                <a:spcPct val="100000"/>
              </a:lnSpc>
            </a:pPr>
            <a:endParaRPr sz="2200">
              <a:latin typeface="Times New Roman"/>
              <a:cs typeface="Times New Roman"/>
            </a:endParaRPr>
          </a:p>
          <a:p>
            <a:pPr marL="193675" marR="187325" algn="ctr">
              <a:lnSpc>
                <a:spcPct val="109400"/>
              </a:lnSpc>
              <a:spcBef>
                <a:spcPts val="1655"/>
              </a:spcBef>
            </a:pPr>
            <a:r>
              <a:rPr sz="1600" dirty="0">
                <a:solidFill>
                  <a:srgbClr val="FFFFFF"/>
                </a:solidFill>
                <a:latin typeface="AvenirNext-Medium"/>
                <a:cs typeface="AvenirNext-Medium"/>
              </a:rPr>
              <a:t>Being an ally and </a:t>
            </a:r>
            <a:r>
              <a:rPr sz="1600" spc="-10" dirty="0">
                <a:solidFill>
                  <a:srgbClr val="FFFFFF"/>
                </a:solidFill>
                <a:latin typeface="AvenirNext-Medium"/>
                <a:cs typeface="AvenirNext-Medium"/>
              </a:rPr>
              <a:t>active bystander.</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can</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all</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be</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role </a:t>
            </a:r>
            <a:r>
              <a:rPr sz="1600" dirty="0">
                <a:solidFill>
                  <a:srgbClr val="FFFFFF"/>
                </a:solidFill>
                <a:latin typeface="AvenirNext-Medium"/>
                <a:cs typeface="AvenirNext-Medium"/>
              </a:rPr>
              <a:t>models in the EDI space if</a:t>
            </a:r>
            <a:r>
              <a:rPr sz="1600" spc="35" dirty="0">
                <a:solidFill>
                  <a:srgbClr val="FFFFFF"/>
                </a:solidFill>
                <a:latin typeface="AvenirNext-Medium"/>
                <a:cs typeface="AvenirNext-Medium"/>
              </a:rPr>
              <a:t> </a:t>
            </a:r>
            <a:r>
              <a:rPr sz="1600" spc="-25" dirty="0">
                <a:solidFill>
                  <a:srgbClr val="FFFFFF"/>
                </a:solidFill>
                <a:latin typeface="AvenirNext-Medium"/>
                <a:cs typeface="AvenirNext-Medium"/>
              </a:rPr>
              <a:t>we </a:t>
            </a:r>
            <a:r>
              <a:rPr sz="1600" dirty="0">
                <a:solidFill>
                  <a:srgbClr val="FFFFFF"/>
                </a:solidFill>
                <a:latin typeface="AvenirNext-Medium"/>
                <a:cs typeface="AvenirNext-Medium"/>
              </a:rPr>
              <a:t>lead</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by</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example.</a:t>
            </a:r>
            <a:endParaRPr sz="1600">
              <a:latin typeface="AvenirNext-Medium"/>
              <a:cs typeface="AvenirNext-Medium"/>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b="0" spc="-95" dirty="0">
                <a:latin typeface="AvenirNext-Medium"/>
                <a:cs typeface="AvenirNext-Medium"/>
              </a:rPr>
              <a:t>WHAT</a:t>
            </a:r>
            <a:r>
              <a:rPr b="0" spc="-175" dirty="0">
                <a:latin typeface="AvenirNext-Medium"/>
                <a:cs typeface="AvenirNext-Medium"/>
              </a:rPr>
              <a:t> </a:t>
            </a:r>
            <a:r>
              <a:rPr spc="-40" dirty="0"/>
              <a:t>CAN</a:t>
            </a:r>
            <a:r>
              <a:rPr spc="-204" dirty="0"/>
              <a:t> </a:t>
            </a:r>
            <a:r>
              <a:rPr spc="-30" dirty="0"/>
              <a:t>YOU</a:t>
            </a:r>
            <a:r>
              <a:rPr spc="-150" dirty="0"/>
              <a:t> </a:t>
            </a:r>
            <a:r>
              <a:rPr spc="-25" dirty="0"/>
              <a:t>DO?</a:t>
            </a:r>
          </a:p>
        </p:txBody>
      </p:sp>
      <p:sp>
        <p:nvSpPr>
          <p:cNvPr id="9" name="object 9"/>
          <p:cNvSpPr txBox="1"/>
          <p:nvPr/>
        </p:nvSpPr>
        <p:spPr>
          <a:xfrm>
            <a:off x="4944366" y="1181736"/>
            <a:ext cx="1635760"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5F3075"/>
                </a:solidFill>
                <a:latin typeface="AvenirNext-Medium"/>
                <a:cs typeface="AvenirNext-Medium"/>
              </a:rPr>
              <a:t>Some</a:t>
            </a:r>
            <a:r>
              <a:rPr sz="1600" spc="-95" dirty="0">
                <a:solidFill>
                  <a:srgbClr val="5F3075"/>
                </a:solidFill>
                <a:latin typeface="AvenirNext-Medium"/>
                <a:cs typeface="AvenirNext-Medium"/>
              </a:rPr>
              <a:t> </a:t>
            </a:r>
            <a:r>
              <a:rPr sz="1600" spc="-20" dirty="0">
                <a:solidFill>
                  <a:srgbClr val="5F3075"/>
                </a:solidFill>
                <a:latin typeface="AvenirNext-Medium"/>
                <a:cs typeface="AvenirNext-Medium"/>
              </a:rPr>
              <a:t>examples...</a:t>
            </a:r>
            <a:endParaRPr sz="1600">
              <a:latin typeface="AvenirNext-Medium"/>
              <a:cs typeface="AvenirNext-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FBCCCB"/>
          </a:solidFill>
        </p:spPr>
        <p:txBody>
          <a:bodyPr wrap="square" lIns="0" tIns="0" rIns="0" bIns="0" rtlCol="0"/>
          <a:lstStyle/>
          <a:p>
            <a:endParaRPr/>
          </a:p>
        </p:txBody>
      </p:sp>
      <p:sp>
        <p:nvSpPr>
          <p:cNvPr id="3" name="object 3"/>
          <p:cNvSpPr/>
          <p:nvPr/>
        </p:nvSpPr>
        <p:spPr>
          <a:xfrm>
            <a:off x="0" y="0"/>
            <a:ext cx="2867025" cy="6480175"/>
          </a:xfrm>
          <a:custGeom>
            <a:avLst/>
            <a:gdLst/>
            <a:ahLst/>
            <a:cxnLst/>
            <a:rect l="l" t="t" r="r" b="b"/>
            <a:pathLst>
              <a:path w="2867025" h="6480175">
                <a:moveTo>
                  <a:pt x="2866792" y="5758296"/>
                </a:moveTo>
                <a:lnTo>
                  <a:pt x="1781133" y="5758296"/>
                </a:lnTo>
                <a:lnTo>
                  <a:pt x="1457538" y="6479997"/>
                </a:lnTo>
              </a:path>
              <a:path w="2867025" h="6480175">
                <a:moveTo>
                  <a:pt x="0" y="5979951"/>
                </a:moveTo>
                <a:lnTo>
                  <a:pt x="2770760" y="0"/>
                </a:lnTo>
              </a:path>
            </a:pathLst>
          </a:custGeom>
          <a:ln w="12700">
            <a:solidFill>
              <a:srgbClr val="F69DA2"/>
            </a:solidFill>
          </a:ln>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2399965" y="0"/>
            <a:ext cx="4199890" cy="6480175"/>
          </a:xfrm>
          <a:custGeom>
            <a:avLst/>
            <a:gdLst/>
            <a:ahLst/>
            <a:cxnLst/>
            <a:rect l="l" t="t" r="r" b="b"/>
            <a:pathLst>
              <a:path w="4199890" h="6480175">
                <a:moveTo>
                  <a:pt x="1197015" y="0"/>
                </a:moveTo>
                <a:lnTo>
                  <a:pt x="4199598" y="6479997"/>
                </a:lnTo>
              </a:path>
              <a:path w="4199890" h="6480175">
                <a:moveTo>
                  <a:pt x="2514477" y="6479997"/>
                </a:moveTo>
                <a:lnTo>
                  <a:pt x="2186787" y="5758296"/>
                </a:lnTo>
                <a:lnTo>
                  <a:pt x="1096835" y="5758296"/>
                </a:lnTo>
                <a:lnTo>
                  <a:pt x="1097470" y="4350311"/>
                </a:lnTo>
                <a:lnTo>
                  <a:pt x="1567942" y="4350311"/>
                </a:lnTo>
                <a:lnTo>
                  <a:pt x="783983" y="2641958"/>
                </a:lnTo>
                <a:lnTo>
                  <a:pt x="773658" y="2641958"/>
                </a:lnTo>
                <a:lnTo>
                  <a:pt x="0" y="4350311"/>
                </a:lnTo>
                <a:lnTo>
                  <a:pt x="464553" y="4350311"/>
                </a:lnTo>
                <a:lnTo>
                  <a:pt x="466826" y="5758296"/>
                </a:lnTo>
              </a:path>
            </a:pathLst>
          </a:custGeom>
          <a:ln w="12700">
            <a:solidFill>
              <a:srgbClr val="F69DA2"/>
            </a:solidFill>
          </a:ln>
        </p:spPr>
        <p:txBody>
          <a:bodyPr wrap="square" lIns="0" tIns="0" rIns="0" bIns="0" rtlCol="0"/>
          <a:lstStyle/>
          <a:p>
            <a:endParaRPr/>
          </a:p>
        </p:txBody>
      </p:sp>
      <p:sp>
        <p:nvSpPr>
          <p:cNvPr id="5" name="object 5"/>
          <p:cNvSpPr txBox="1">
            <a:spLocks noGrp="1"/>
          </p:cNvSpPr>
          <p:nvPr>
            <p:ph type="title"/>
          </p:nvPr>
        </p:nvSpPr>
        <p:spPr>
          <a:xfrm>
            <a:off x="620299" y="599297"/>
            <a:ext cx="3037840" cy="2905760"/>
          </a:xfrm>
          <a:prstGeom prst="rect">
            <a:avLst/>
          </a:prstGeom>
        </p:spPr>
        <p:txBody>
          <a:bodyPr vert="horz" wrap="square" lIns="0" tIns="48260" rIns="0" bIns="0" rtlCol="0">
            <a:spAutoFit/>
          </a:bodyPr>
          <a:lstStyle/>
          <a:p>
            <a:pPr marL="12700" marR="5080">
              <a:lnSpc>
                <a:spcPts val="4500"/>
              </a:lnSpc>
              <a:spcBef>
                <a:spcPts val="380"/>
              </a:spcBef>
            </a:pPr>
            <a:r>
              <a:rPr b="0" spc="-10" dirty="0">
                <a:latin typeface="AvenirNext-Medium"/>
                <a:cs typeface="AvenirNext-Medium"/>
              </a:rPr>
              <a:t>EMBEDDING </a:t>
            </a:r>
            <a:r>
              <a:rPr spc="-95" dirty="0"/>
              <a:t>RAISING</a:t>
            </a:r>
            <a:r>
              <a:rPr spc="-235" dirty="0"/>
              <a:t> </a:t>
            </a:r>
            <a:r>
              <a:rPr spc="-110" dirty="0"/>
              <a:t>THE </a:t>
            </a:r>
            <a:r>
              <a:rPr spc="-75" dirty="0"/>
              <a:t>GAME</a:t>
            </a:r>
            <a:r>
              <a:rPr spc="-200" dirty="0"/>
              <a:t> </a:t>
            </a:r>
            <a:r>
              <a:rPr b="0" spc="-25" dirty="0">
                <a:latin typeface="AvenirNext-Medium"/>
                <a:cs typeface="AvenirNext-Medium"/>
              </a:rPr>
              <a:t>IN </a:t>
            </a:r>
            <a:r>
              <a:rPr b="0" spc="-20" dirty="0">
                <a:latin typeface="AvenirNext-Medium"/>
                <a:cs typeface="AvenirNext-Medium"/>
              </a:rPr>
              <a:t>EVERYDAY </a:t>
            </a:r>
            <a:r>
              <a:rPr b="0" spc="-10" dirty="0">
                <a:latin typeface="AvenirNext-Medium"/>
                <a:cs typeface="AvenirNext-Medium"/>
              </a:rPr>
              <a:t>PROCESSES</a:t>
            </a:r>
          </a:p>
        </p:txBody>
      </p:sp>
      <p:sp>
        <p:nvSpPr>
          <p:cNvPr id="6" name="object 6"/>
          <p:cNvSpPr/>
          <p:nvPr/>
        </p:nvSpPr>
        <p:spPr>
          <a:xfrm>
            <a:off x="3815994" y="644486"/>
            <a:ext cx="4712335" cy="4779645"/>
          </a:xfrm>
          <a:custGeom>
            <a:avLst/>
            <a:gdLst/>
            <a:ahLst/>
            <a:cxnLst/>
            <a:rect l="l" t="t" r="r" b="b"/>
            <a:pathLst>
              <a:path w="4712334" h="4779645">
                <a:moveTo>
                  <a:pt x="2287752" y="3635591"/>
                </a:moveTo>
                <a:lnTo>
                  <a:pt x="2286749" y="3587242"/>
                </a:lnTo>
                <a:lnTo>
                  <a:pt x="2283764" y="3539401"/>
                </a:lnTo>
                <a:lnTo>
                  <a:pt x="2278837" y="3492106"/>
                </a:lnTo>
                <a:lnTo>
                  <a:pt x="2272017" y="3445408"/>
                </a:lnTo>
                <a:lnTo>
                  <a:pt x="2263330" y="3399345"/>
                </a:lnTo>
                <a:lnTo>
                  <a:pt x="2252815" y="3353943"/>
                </a:lnTo>
                <a:lnTo>
                  <a:pt x="2240534" y="3309251"/>
                </a:lnTo>
                <a:lnTo>
                  <a:pt x="2226500" y="3265309"/>
                </a:lnTo>
                <a:lnTo>
                  <a:pt x="2210765" y="3222167"/>
                </a:lnTo>
                <a:lnTo>
                  <a:pt x="2193366" y="3179838"/>
                </a:lnTo>
                <a:lnTo>
                  <a:pt x="2174341" y="3138386"/>
                </a:lnTo>
                <a:lnTo>
                  <a:pt x="2153729" y="3097847"/>
                </a:lnTo>
                <a:lnTo>
                  <a:pt x="2131580" y="3058249"/>
                </a:lnTo>
                <a:lnTo>
                  <a:pt x="2107933" y="3019641"/>
                </a:lnTo>
                <a:lnTo>
                  <a:pt x="2082812" y="2982061"/>
                </a:lnTo>
                <a:lnTo>
                  <a:pt x="2056269" y="2945561"/>
                </a:lnTo>
                <a:lnTo>
                  <a:pt x="2028342" y="2910154"/>
                </a:lnTo>
                <a:lnTo>
                  <a:pt x="1999068" y="2875889"/>
                </a:lnTo>
                <a:lnTo>
                  <a:pt x="1968487" y="2842818"/>
                </a:lnTo>
                <a:lnTo>
                  <a:pt x="1936648" y="2810980"/>
                </a:lnTo>
                <a:lnTo>
                  <a:pt x="1903577" y="2780398"/>
                </a:lnTo>
                <a:lnTo>
                  <a:pt x="1869313" y="2751124"/>
                </a:lnTo>
                <a:lnTo>
                  <a:pt x="1833918" y="2723197"/>
                </a:lnTo>
                <a:lnTo>
                  <a:pt x="1797405" y="2696654"/>
                </a:lnTo>
                <a:lnTo>
                  <a:pt x="1759826" y="2671534"/>
                </a:lnTo>
                <a:lnTo>
                  <a:pt x="1721218" y="2647886"/>
                </a:lnTo>
                <a:lnTo>
                  <a:pt x="1681619" y="2625725"/>
                </a:lnTo>
                <a:lnTo>
                  <a:pt x="1641081" y="2605125"/>
                </a:lnTo>
                <a:lnTo>
                  <a:pt x="1599628" y="2586101"/>
                </a:lnTo>
                <a:lnTo>
                  <a:pt x="1557312" y="2568702"/>
                </a:lnTo>
                <a:lnTo>
                  <a:pt x="1514157" y="2552966"/>
                </a:lnTo>
                <a:lnTo>
                  <a:pt x="1470215" y="2538933"/>
                </a:lnTo>
                <a:lnTo>
                  <a:pt x="1425536" y="2526639"/>
                </a:lnTo>
                <a:lnTo>
                  <a:pt x="1380134" y="2516136"/>
                </a:lnTo>
                <a:lnTo>
                  <a:pt x="1334058" y="2507450"/>
                </a:lnTo>
                <a:lnTo>
                  <a:pt x="1287360" y="2500617"/>
                </a:lnTo>
                <a:lnTo>
                  <a:pt x="1240078" y="2495689"/>
                </a:lnTo>
                <a:lnTo>
                  <a:pt x="1192237" y="2492705"/>
                </a:lnTo>
                <a:lnTo>
                  <a:pt x="1143876" y="2491702"/>
                </a:lnTo>
                <a:lnTo>
                  <a:pt x="1095527" y="2492705"/>
                </a:lnTo>
                <a:lnTo>
                  <a:pt x="1047686" y="2495689"/>
                </a:lnTo>
                <a:lnTo>
                  <a:pt x="1000391" y="2500617"/>
                </a:lnTo>
                <a:lnTo>
                  <a:pt x="953693" y="2507450"/>
                </a:lnTo>
                <a:lnTo>
                  <a:pt x="907618" y="2516136"/>
                </a:lnTo>
                <a:lnTo>
                  <a:pt x="862228" y="2526639"/>
                </a:lnTo>
                <a:lnTo>
                  <a:pt x="817537" y="2538933"/>
                </a:lnTo>
                <a:lnTo>
                  <a:pt x="773595" y="2552966"/>
                </a:lnTo>
                <a:lnTo>
                  <a:pt x="730453" y="2568702"/>
                </a:lnTo>
                <a:lnTo>
                  <a:pt x="688124" y="2586101"/>
                </a:lnTo>
                <a:lnTo>
                  <a:pt x="646684" y="2605125"/>
                </a:lnTo>
                <a:lnTo>
                  <a:pt x="606132" y="2625725"/>
                </a:lnTo>
                <a:lnTo>
                  <a:pt x="566547" y="2647886"/>
                </a:lnTo>
                <a:lnTo>
                  <a:pt x="527939" y="2671534"/>
                </a:lnTo>
                <a:lnTo>
                  <a:pt x="490359" y="2696654"/>
                </a:lnTo>
                <a:lnTo>
                  <a:pt x="453847" y="2723197"/>
                </a:lnTo>
                <a:lnTo>
                  <a:pt x="418439" y="2751124"/>
                </a:lnTo>
                <a:lnTo>
                  <a:pt x="384187" y="2780398"/>
                </a:lnTo>
                <a:lnTo>
                  <a:pt x="351116" y="2810980"/>
                </a:lnTo>
                <a:lnTo>
                  <a:pt x="319265" y="2842818"/>
                </a:lnTo>
                <a:lnTo>
                  <a:pt x="288683" y="2875889"/>
                </a:lnTo>
                <a:lnTo>
                  <a:pt x="259422" y="2910154"/>
                </a:lnTo>
                <a:lnTo>
                  <a:pt x="231482" y="2945561"/>
                </a:lnTo>
                <a:lnTo>
                  <a:pt x="204939" y="2982061"/>
                </a:lnTo>
                <a:lnTo>
                  <a:pt x="179832" y="3019641"/>
                </a:lnTo>
                <a:lnTo>
                  <a:pt x="156171" y="3058249"/>
                </a:lnTo>
                <a:lnTo>
                  <a:pt x="134023" y="3097847"/>
                </a:lnTo>
                <a:lnTo>
                  <a:pt x="113423" y="3138386"/>
                </a:lnTo>
                <a:lnTo>
                  <a:pt x="94399" y="3179838"/>
                </a:lnTo>
                <a:lnTo>
                  <a:pt x="77000" y="3222167"/>
                </a:lnTo>
                <a:lnTo>
                  <a:pt x="61264" y="3265309"/>
                </a:lnTo>
                <a:lnTo>
                  <a:pt x="47231" y="3309251"/>
                </a:lnTo>
                <a:lnTo>
                  <a:pt x="34937" y="3353943"/>
                </a:lnTo>
                <a:lnTo>
                  <a:pt x="24422" y="3399345"/>
                </a:lnTo>
                <a:lnTo>
                  <a:pt x="15735" y="3445408"/>
                </a:lnTo>
                <a:lnTo>
                  <a:pt x="8915" y="3492106"/>
                </a:lnTo>
                <a:lnTo>
                  <a:pt x="3987" y="3539401"/>
                </a:lnTo>
                <a:lnTo>
                  <a:pt x="1003" y="3587242"/>
                </a:lnTo>
                <a:lnTo>
                  <a:pt x="0" y="3635591"/>
                </a:lnTo>
                <a:lnTo>
                  <a:pt x="1003" y="3683952"/>
                </a:lnTo>
                <a:lnTo>
                  <a:pt x="3987" y="3731793"/>
                </a:lnTo>
                <a:lnTo>
                  <a:pt x="8915" y="3779075"/>
                </a:lnTo>
                <a:lnTo>
                  <a:pt x="15735" y="3825786"/>
                </a:lnTo>
                <a:lnTo>
                  <a:pt x="24422" y="3871849"/>
                </a:lnTo>
                <a:lnTo>
                  <a:pt x="34937" y="3917251"/>
                </a:lnTo>
                <a:lnTo>
                  <a:pt x="47231" y="3961942"/>
                </a:lnTo>
                <a:lnTo>
                  <a:pt x="61264" y="4005872"/>
                </a:lnTo>
                <a:lnTo>
                  <a:pt x="77000" y="4049026"/>
                </a:lnTo>
                <a:lnTo>
                  <a:pt x="94399" y="4091343"/>
                </a:lnTo>
                <a:lnTo>
                  <a:pt x="113423" y="4132796"/>
                </a:lnTo>
                <a:lnTo>
                  <a:pt x="134023" y="4173334"/>
                </a:lnTo>
                <a:lnTo>
                  <a:pt x="156171" y="4212933"/>
                </a:lnTo>
                <a:lnTo>
                  <a:pt x="179832" y="4251541"/>
                </a:lnTo>
                <a:lnTo>
                  <a:pt x="204939" y="4289120"/>
                </a:lnTo>
                <a:lnTo>
                  <a:pt x="231482" y="4325632"/>
                </a:lnTo>
                <a:lnTo>
                  <a:pt x="259422" y="4361027"/>
                </a:lnTo>
                <a:lnTo>
                  <a:pt x="288683" y="4395292"/>
                </a:lnTo>
                <a:lnTo>
                  <a:pt x="319265" y="4428363"/>
                </a:lnTo>
                <a:lnTo>
                  <a:pt x="351116" y="4460202"/>
                </a:lnTo>
                <a:lnTo>
                  <a:pt x="384187" y="4490783"/>
                </a:lnTo>
                <a:lnTo>
                  <a:pt x="418439" y="4520057"/>
                </a:lnTo>
                <a:lnTo>
                  <a:pt x="453847" y="4547984"/>
                </a:lnTo>
                <a:lnTo>
                  <a:pt x="490359" y="4574527"/>
                </a:lnTo>
                <a:lnTo>
                  <a:pt x="527939" y="4599648"/>
                </a:lnTo>
                <a:lnTo>
                  <a:pt x="566547" y="4623295"/>
                </a:lnTo>
                <a:lnTo>
                  <a:pt x="606132" y="4645444"/>
                </a:lnTo>
                <a:lnTo>
                  <a:pt x="646684" y="4666056"/>
                </a:lnTo>
                <a:lnTo>
                  <a:pt x="688124" y="4685081"/>
                </a:lnTo>
                <a:lnTo>
                  <a:pt x="730453" y="4702480"/>
                </a:lnTo>
                <a:lnTo>
                  <a:pt x="773595" y="4718215"/>
                </a:lnTo>
                <a:lnTo>
                  <a:pt x="817537" y="4732248"/>
                </a:lnTo>
                <a:lnTo>
                  <a:pt x="862228" y="4744542"/>
                </a:lnTo>
                <a:lnTo>
                  <a:pt x="907618" y="4755045"/>
                </a:lnTo>
                <a:lnTo>
                  <a:pt x="953693" y="4763732"/>
                </a:lnTo>
                <a:lnTo>
                  <a:pt x="1000391" y="4770564"/>
                </a:lnTo>
                <a:lnTo>
                  <a:pt x="1047686" y="4775479"/>
                </a:lnTo>
                <a:lnTo>
                  <a:pt x="1095527" y="4778464"/>
                </a:lnTo>
                <a:lnTo>
                  <a:pt x="1143876" y="4779467"/>
                </a:lnTo>
                <a:lnTo>
                  <a:pt x="1192237" y="4778464"/>
                </a:lnTo>
                <a:lnTo>
                  <a:pt x="1240078" y="4775479"/>
                </a:lnTo>
                <a:lnTo>
                  <a:pt x="1287360" y="4770564"/>
                </a:lnTo>
                <a:lnTo>
                  <a:pt x="1334058" y="4763732"/>
                </a:lnTo>
                <a:lnTo>
                  <a:pt x="1380134" y="4755045"/>
                </a:lnTo>
                <a:lnTo>
                  <a:pt x="1425536" y="4744542"/>
                </a:lnTo>
                <a:lnTo>
                  <a:pt x="1470215" y="4732248"/>
                </a:lnTo>
                <a:lnTo>
                  <a:pt x="1514157" y="4718215"/>
                </a:lnTo>
                <a:lnTo>
                  <a:pt x="1557312" y="4702480"/>
                </a:lnTo>
                <a:lnTo>
                  <a:pt x="1599628" y="4685081"/>
                </a:lnTo>
                <a:lnTo>
                  <a:pt x="1641081" y="4666056"/>
                </a:lnTo>
                <a:lnTo>
                  <a:pt x="1681619" y="4645444"/>
                </a:lnTo>
                <a:lnTo>
                  <a:pt x="1721218" y="4623295"/>
                </a:lnTo>
                <a:lnTo>
                  <a:pt x="1759826" y="4599648"/>
                </a:lnTo>
                <a:lnTo>
                  <a:pt x="1797405" y="4574527"/>
                </a:lnTo>
                <a:lnTo>
                  <a:pt x="1833918" y="4547984"/>
                </a:lnTo>
                <a:lnTo>
                  <a:pt x="1869313" y="4520057"/>
                </a:lnTo>
                <a:lnTo>
                  <a:pt x="1903577" y="4490783"/>
                </a:lnTo>
                <a:lnTo>
                  <a:pt x="1936648" y="4460202"/>
                </a:lnTo>
                <a:lnTo>
                  <a:pt x="1968487" y="4428363"/>
                </a:lnTo>
                <a:lnTo>
                  <a:pt x="1999068" y="4395292"/>
                </a:lnTo>
                <a:lnTo>
                  <a:pt x="2028342" y="4361027"/>
                </a:lnTo>
                <a:lnTo>
                  <a:pt x="2056269" y="4325632"/>
                </a:lnTo>
                <a:lnTo>
                  <a:pt x="2082812" y="4289120"/>
                </a:lnTo>
                <a:lnTo>
                  <a:pt x="2107933" y="4251541"/>
                </a:lnTo>
                <a:lnTo>
                  <a:pt x="2131580" y="4212933"/>
                </a:lnTo>
                <a:lnTo>
                  <a:pt x="2153729" y="4173334"/>
                </a:lnTo>
                <a:lnTo>
                  <a:pt x="2174341" y="4132796"/>
                </a:lnTo>
                <a:lnTo>
                  <a:pt x="2193366" y="4091343"/>
                </a:lnTo>
                <a:lnTo>
                  <a:pt x="2210765" y="4049026"/>
                </a:lnTo>
                <a:lnTo>
                  <a:pt x="2226500" y="4005872"/>
                </a:lnTo>
                <a:lnTo>
                  <a:pt x="2240534" y="3961942"/>
                </a:lnTo>
                <a:lnTo>
                  <a:pt x="2252815" y="3917251"/>
                </a:lnTo>
                <a:lnTo>
                  <a:pt x="2263330" y="3871849"/>
                </a:lnTo>
                <a:lnTo>
                  <a:pt x="2272017" y="3825786"/>
                </a:lnTo>
                <a:lnTo>
                  <a:pt x="2278837" y="3779075"/>
                </a:lnTo>
                <a:lnTo>
                  <a:pt x="2283764" y="3731793"/>
                </a:lnTo>
                <a:lnTo>
                  <a:pt x="2286749" y="3683952"/>
                </a:lnTo>
                <a:lnTo>
                  <a:pt x="2287752" y="3635591"/>
                </a:lnTo>
                <a:close/>
              </a:path>
              <a:path w="4712334" h="4779645">
                <a:moveTo>
                  <a:pt x="2287752" y="1143889"/>
                </a:moveTo>
                <a:lnTo>
                  <a:pt x="2286749" y="1095527"/>
                </a:lnTo>
                <a:lnTo>
                  <a:pt x="2283764" y="1047686"/>
                </a:lnTo>
                <a:lnTo>
                  <a:pt x="2278837" y="1000391"/>
                </a:lnTo>
                <a:lnTo>
                  <a:pt x="2272017" y="953693"/>
                </a:lnTo>
                <a:lnTo>
                  <a:pt x="2263330" y="907630"/>
                </a:lnTo>
                <a:lnTo>
                  <a:pt x="2252815" y="862228"/>
                </a:lnTo>
                <a:lnTo>
                  <a:pt x="2240534" y="817537"/>
                </a:lnTo>
                <a:lnTo>
                  <a:pt x="2226500" y="773607"/>
                </a:lnTo>
                <a:lnTo>
                  <a:pt x="2210765" y="730453"/>
                </a:lnTo>
                <a:lnTo>
                  <a:pt x="2193366" y="688136"/>
                </a:lnTo>
                <a:lnTo>
                  <a:pt x="2174341" y="646684"/>
                </a:lnTo>
                <a:lnTo>
                  <a:pt x="2153729" y="606132"/>
                </a:lnTo>
                <a:lnTo>
                  <a:pt x="2131580" y="566547"/>
                </a:lnTo>
                <a:lnTo>
                  <a:pt x="2107933" y="527939"/>
                </a:lnTo>
                <a:lnTo>
                  <a:pt x="2082812" y="490359"/>
                </a:lnTo>
                <a:lnTo>
                  <a:pt x="2056269" y="453847"/>
                </a:lnTo>
                <a:lnTo>
                  <a:pt x="2028342" y="418439"/>
                </a:lnTo>
                <a:lnTo>
                  <a:pt x="1999068" y="384187"/>
                </a:lnTo>
                <a:lnTo>
                  <a:pt x="1968487" y="351116"/>
                </a:lnTo>
                <a:lnTo>
                  <a:pt x="1936648" y="319265"/>
                </a:lnTo>
                <a:lnTo>
                  <a:pt x="1903577" y="288683"/>
                </a:lnTo>
                <a:lnTo>
                  <a:pt x="1869313" y="259410"/>
                </a:lnTo>
                <a:lnTo>
                  <a:pt x="1833918" y="231482"/>
                </a:lnTo>
                <a:lnTo>
                  <a:pt x="1797405" y="204939"/>
                </a:lnTo>
                <a:lnTo>
                  <a:pt x="1759826" y="179819"/>
                </a:lnTo>
                <a:lnTo>
                  <a:pt x="1721218" y="156171"/>
                </a:lnTo>
                <a:lnTo>
                  <a:pt x="1681619" y="134023"/>
                </a:lnTo>
                <a:lnTo>
                  <a:pt x="1641081" y="113411"/>
                </a:lnTo>
                <a:lnTo>
                  <a:pt x="1599628" y="94386"/>
                </a:lnTo>
                <a:lnTo>
                  <a:pt x="1557312" y="76987"/>
                </a:lnTo>
                <a:lnTo>
                  <a:pt x="1514157" y="61252"/>
                </a:lnTo>
                <a:lnTo>
                  <a:pt x="1470215" y="47218"/>
                </a:lnTo>
                <a:lnTo>
                  <a:pt x="1425536" y="34925"/>
                </a:lnTo>
                <a:lnTo>
                  <a:pt x="1380134" y="24422"/>
                </a:lnTo>
                <a:lnTo>
                  <a:pt x="1334058" y="15735"/>
                </a:lnTo>
                <a:lnTo>
                  <a:pt x="1287360" y="8902"/>
                </a:lnTo>
                <a:lnTo>
                  <a:pt x="1240078" y="3987"/>
                </a:lnTo>
                <a:lnTo>
                  <a:pt x="1192237" y="1003"/>
                </a:lnTo>
                <a:lnTo>
                  <a:pt x="1143876" y="0"/>
                </a:lnTo>
                <a:lnTo>
                  <a:pt x="1095527" y="1003"/>
                </a:lnTo>
                <a:lnTo>
                  <a:pt x="1047686" y="3987"/>
                </a:lnTo>
                <a:lnTo>
                  <a:pt x="1000391" y="8902"/>
                </a:lnTo>
                <a:lnTo>
                  <a:pt x="953693" y="15735"/>
                </a:lnTo>
                <a:lnTo>
                  <a:pt x="907618" y="24422"/>
                </a:lnTo>
                <a:lnTo>
                  <a:pt x="862228" y="34925"/>
                </a:lnTo>
                <a:lnTo>
                  <a:pt x="817537" y="47218"/>
                </a:lnTo>
                <a:lnTo>
                  <a:pt x="773595" y="61252"/>
                </a:lnTo>
                <a:lnTo>
                  <a:pt x="730453" y="76987"/>
                </a:lnTo>
                <a:lnTo>
                  <a:pt x="688124" y="94386"/>
                </a:lnTo>
                <a:lnTo>
                  <a:pt x="646684" y="113411"/>
                </a:lnTo>
                <a:lnTo>
                  <a:pt x="606132" y="134023"/>
                </a:lnTo>
                <a:lnTo>
                  <a:pt x="566547" y="156171"/>
                </a:lnTo>
                <a:lnTo>
                  <a:pt x="527939" y="179819"/>
                </a:lnTo>
                <a:lnTo>
                  <a:pt x="490359" y="204939"/>
                </a:lnTo>
                <a:lnTo>
                  <a:pt x="453847" y="231482"/>
                </a:lnTo>
                <a:lnTo>
                  <a:pt x="418439" y="259410"/>
                </a:lnTo>
                <a:lnTo>
                  <a:pt x="384187" y="288683"/>
                </a:lnTo>
                <a:lnTo>
                  <a:pt x="351116" y="319265"/>
                </a:lnTo>
                <a:lnTo>
                  <a:pt x="319265" y="351116"/>
                </a:lnTo>
                <a:lnTo>
                  <a:pt x="288683" y="384187"/>
                </a:lnTo>
                <a:lnTo>
                  <a:pt x="259422" y="418439"/>
                </a:lnTo>
                <a:lnTo>
                  <a:pt x="231482" y="453847"/>
                </a:lnTo>
                <a:lnTo>
                  <a:pt x="204939" y="490359"/>
                </a:lnTo>
                <a:lnTo>
                  <a:pt x="179832" y="527939"/>
                </a:lnTo>
                <a:lnTo>
                  <a:pt x="156171" y="566547"/>
                </a:lnTo>
                <a:lnTo>
                  <a:pt x="134023" y="606132"/>
                </a:lnTo>
                <a:lnTo>
                  <a:pt x="113423" y="646684"/>
                </a:lnTo>
                <a:lnTo>
                  <a:pt x="94399" y="688136"/>
                </a:lnTo>
                <a:lnTo>
                  <a:pt x="77000" y="730453"/>
                </a:lnTo>
                <a:lnTo>
                  <a:pt x="61264" y="773607"/>
                </a:lnTo>
                <a:lnTo>
                  <a:pt x="47231" y="817537"/>
                </a:lnTo>
                <a:lnTo>
                  <a:pt x="34937" y="862228"/>
                </a:lnTo>
                <a:lnTo>
                  <a:pt x="24422" y="907630"/>
                </a:lnTo>
                <a:lnTo>
                  <a:pt x="15735" y="953693"/>
                </a:lnTo>
                <a:lnTo>
                  <a:pt x="8915" y="1000391"/>
                </a:lnTo>
                <a:lnTo>
                  <a:pt x="3987" y="1047686"/>
                </a:lnTo>
                <a:lnTo>
                  <a:pt x="1003" y="1095527"/>
                </a:lnTo>
                <a:lnTo>
                  <a:pt x="0" y="1143889"/>
                </a:lnTo>
                <a:lnTo>
                  <a:pt x="1003" y="1192237"/>
                </a:lnTo>
                <a:lnTo>
                  <a:pt x="3987" y="1240078"/>
                </a:lnTo>
                <a:lnTo>
                  <a:pt x="8915" y="1287373"/>
                </a:lnTo>
                <a:lnTo>
                  <a:pt x="15735" y="1334071"/>
                </a:lnTo>
                <a:lnTo>
                  <a:pt x="24422" y="1380134"/>
                </a:lnTo>
                <a:lnTo>
                  <a:pt x="34937" y="1425536"/>
                </a:lnTo>
                <a:lnTo>
                  <a:pt x="47231" y="1470228"/>
                </a:lnTo>
                <a:lnTo>
                  <a:pt x="61264" y="1514170"/>
                </a:lnTo>
                <a:lnTo>
                  <a:pt x="77000" y="1557312"/>
                </a:lnTo>
                <a:lnTo>
                  <a:pt x="94399" y="1599628"/>
                </a:lnTo>
                <a:lnTo>
                  <a:pt x="113423" y="1641081"/>
                </a:lnTo>
                <a:lnTo>
                  <a:pt x="134023" y="1681632"/>
                </a:lnTo>
                <a:lnTo>
                  <a:pt x="156171" y="1721218"/>
                </a:lnTo>
                <a:lnTo>
                  <a:pt x="179832" y="1759826"/>
                </a:lnTo>
                <a:lnTo>
                  <a:pt x="204939" y="1797405"/>
                </a:lnTo>
                <a:lnTo>
                  <a:pt x="231482" y="1833918"/>
                </a:lnTo>
                <a:lnTo>
                  <a:pt x="259422" y="1869325"/>
                </a:lnTo>
                <a:lnTo>
                  <a:pt x="288683" y="1903577"/>
                </a:lnTo>
                <a:lnTo>
                  <a:pt x="319265" y="1936648"/>
                </a:lnTo>
                <a:lnTo>
                  <a:pt x="351116" y="1968500"/>
                </a:lnTo>
                <a:lnTo>
                  <a:pt x="384187" y="1999068"/>
                </a:lnTo>
                <a:lnTo>
                  <a:pt x="418439" y="2028342"/>
                </a:lnTo>
                <a:lnTo>
                  <a:pt x="453847" y="2056269"/>
                </a:lnTo>
                <a:lnTo>
                  <a:pt x="490359" y="2082812"/>
                </a:lnTo>
                <a:lnTo>
                  <a:pt x="527939" y="2107933"/>
                </a:lnTo>
                <a:lnTo>
                  <a:pt x="566547" y="2131593"/>
                </a:lnTo>
                <a:lnTo>
                  <a:pt x="606132" y="2153742"/>
                </a:lnTo>
                <a:lnTo>
                  <a:pt x="646684" y="2174341"/>
                </a:lnTo>
                <a:lnTo>
                  <a:pt x="688124" y="2193366"/>
                </a:lnTo>
                <a:lnTo>
                  <a:pt x="730453" y="2210765"/>
                </a:lnTo>
                <a:lnTo>
                  <a:pt x="773595" y="2226500"/>
                </a:lnTo>
                <a:lnTo>
                  <a:pt x="817537" y="2240534"/>
                </a:lnTo>
                <a:lnTo>
                  <a:pt x="862228" y="2252827"/>
                </a:lnTo>
                <a:lnTo>
                  <a:pt x="907618" y="2263330"/>
                </a:lnTo>
                <a:lnTo>
                  <a:pt x="953693" y="2272017"/>
                </a:lnTo>
                <a:lnTo>
                  <a:pt x="1000391" y="2278850"/>
                </a:lnTo>
                <a:lnTo>
                  <a:pt x="1047686" y="2283777"/>
                </a:lnTo>
                <a:lnTo>
                  <a:pt x="1095527" y="2286762"/>
                </a:lnTo>
                <a:lnTo>
                  <a:pt x="1143876" y="2287765"/>
                </a:lnTo>
                <a:lnTo>
                  <a:pt x="1192237" y="2286762"/>
                </a:lnTo>
                <a:lnTo>
                  <a:pt x="1240078" y="2283777"/>
                </a:lnTo>
                <a:lnTo>
                  <a:pt x="1287360" y="2278850"/>
                </a:lnTo>
                <a:lnTo>
                  <a:pt x="1334058" y="2272017"/>
                </a:lnTo>
                <a:lnTo>
                  <a:pt x="1380134" y="2263330"/>
                </a:lnTo>
                <a:lnTo>
                  <a:pt x="1425536" y="2252827"/>
                </a:lnTo>
                <a:lnTo>
                  <a:pt x="1470215" y="2240534"/>
                </a:lnTo>
                <a:lnTo>
                  <a:pt x="1514157" y="2226500"/>
                </a:lnTo>
                <a:lnTo>
                  <a:pt x="1557312" y="2210765"/>
                </a:lnTo>
                <a:lnTo>
                  <a:pt x="1599628" y="2193366"/>
                </a:lnTo>
                <a:lnTo>
                  <a:pt x="1641081" y="2174341"/>
                </a:lnTo>
                <a:lnTo>
                  <a:pt x="1681619" y="2153742"/>
                </a:lnTo>
                <a:lnTo>
                  <a:pt x="1721218" y="2131593"/>
                </a:lnTo>
                <a:lnTo>
                  <a:pt x="1759826" y="2107933"/>
                </a:lnTo>
                <a:lnTo>
                  <a:pt x="1797405" y="2082812"/>
                </a:lnTo>
                <a:lnTo>
                  <a:pt x="1833918" y="2056269"/>
                </a:lnTo>
                <a:lnTo>
                  <a:pt x="1869313" y="2028342"/>
                </a:lnTo>
                <a:lnTo>
                  <a:pt x="1903577" y="1999068"/>
                </a:lnTo>
                <a:lnTo>
                  <a:pt x="1936648" y="1968500"/>
                </a:lnTo>
                <a:lnTo>
                  <a:pt x="1968487" y="1936648"/>
                </a:lnTo>
                <a:lnTo>
                  <a:pt x="1999068" y="1903577"/>
                </a:lnTo>
                <a:lnTo>
                  <a:pt x="2028342" y="1869325"/>
                </a:lnTo>
                <a:lnTo>
                  <a:pt x="2056269" y="1833918"/>
                </a:lnTo>
                <a:lnTo>
                  <a:pt x="2082812" y="1797405"/>
                </a:lnTo>
                <a:lnTo>
                  <a:pt x="2107933" y="1759826"/>
                </a:lnTo>
                <a:lnTo>
                  <a:pt x="2131580" y="1721218"/>
                </a:lnTo>
                <a:lnTo>
                  <a:pt x="2153729" y="1681632"/>
                </a:lnTo>
                <a:lnTo>
                  <a:pt x="2174341" y="1641081"/>
                </a:lnTo>
                <a:lnTo>
                  <a:pt x="2193366" y="1599628"/>
                </a:lnTo>
                <a:lnTo>
                  <a:pt x="2210765" y="1557312"/>
                </a:lnTo>
                <a:lnTo>
                  <a:pt x="2226500" y="1514170"/>
                </a:lnTo>
                <a:lnTo>
                  <a:pt x="2240534" y="1470228"/>
                </a:lnTo>
                <a:lnTo>
                  <a:pt x="2252815" y="1425536"/>
                </a:lnTo>
                <a:lnTo>
                  <a:pt x="2263330" y="1380134"/>
                </a:lnTo>
                <a:lnTo>
                  <a:pt x="2272017" y="1334071"/>
                </a:lnTo>
                <a:lnTo>
                  <a:pt x="2278837" y="1287373"/>
                </a:lnTo>
                <a:lnTo>
                  <a:pt x="2283764" y="1240078"/>
                </a:lnTo>
                <a:lnTo>
                  <a:pt x="2286749" y="1192237"/>
                </a:lnTo>
                <a:lnTo>
                  <a:pt x="2287752" y="1143889"/>
                </a:lnTo>
                <a:close/>
              </a:path>
              <a:path w="4712334" h="4779645">
                <a:moveTo>
                  <a:pt x="4711979" y="3635591"/>
                </a:moveTo>
                <a:lnTo>
                  <a:pt x="4710976" y="3587242"/>
                </a:lnTo>
                <a:lnTo>
                  <a:pt x="4707991" y="3539401"/>
                </a:lnTo>
                <a:lnTo>
                  <a:pt x="4703064" y="3492106"/>
                </a:lnTo>
                <a:lnTo>
                  <a:pt x="4696244" y="3445408"/>
                </a:lnTo>
                <a:lnTo>
                  <a:pt x="4687557" y="3399345"/>
                </a:lnTo>
                <a:lnTo>
                  <a:pt x="4677041" y="3353943"/>
                </a:lnTo>
                <a:lnTo>
                  <a:pt x="4664748" y="3309251"/>
                </a:lnTo>
                <a:lnTo>
                  <a:pt x="4650714" y="3265309"/>
                </a:lnTo>
                <a:lnTo>
                  <a:pt x="4634979" y="3222167"/>
                </a:lnTo>
                <a:lnTo>
                  <a:pt x="4617580" y="3179838"/>
                </a:lnTo>
                <a:lnTo>
                  <a:pt x="4598555" y="3138386"/>
                </a:lnTo>
                <a:lnTo>
                  <a:pt x="4577956" y="3097847"/>
                </a:lnTo>
                <a:lnTo>
                  <a:pt x="4555807" y="3058249"/>
                </a:lnTo>
                <a:lnTo>
                  <a:pt x="4532147" y="3019641"/>
                </a:lnTo>
                <a:lnTo>
                  <a:pt x="4507039" y="2982061"/>
                </a:lnTo>
                <a:lnTo>
                  <a:pt x="4480496" y="2945561"/>
                </a:lnTo>
                <a:lnTo>
                  <a:pt x="4452569" y="2910154"/>
                </a:lnTo>
                <a:lnTo>
                  <a:pt x="4423295" y="2875889"/>
                </a:lnTo>
                <a:lnTo>
                  <a:pt x="4392714" y="2842818"/>
                </a:lnTo>
                <a:lnTo>
                  <a:pt x="4360862" y="2810980"/>
                </a:lnTo>
                <a:lnTo>
                  <a:pt x="4327791" y="2780398"/>
                </a:lnTo>
                <a:lnTo>
                  <a:pt x="4293540" y="2751124"/>
                </a:lnTo>
                <a:lnTo>
                  <a:pt x="4258132" y="2723197"/>
                </a:lnTo>
                <a:lnTo>
                  <a:pt x="4221619" y="2696654"/>
                </a:lnTo>
                <a:lnTo>
                  <a:pt x="4184040" y="2671534"/>
                </a:lnTo>
                <a:lnTo>
                  <a:pt x="4145445" y="2647886"/>
                </a:lnTo>
                <a:lnTo>
                  <a:pt x="4105846" y="2625725"/>
                </a:lnTo>
                <a:lnTo>
                  <a:pt x="4065308" y="2605125"/>
                </a:lnTo>
                <a:lnTo>
                  <a:pt x="4023855" y="2586101"/>
                </a:lnTo>
                <a:lnTo>
                  <a:pt x="3981526" y="2568702"/>
                </a:lnTo>
                <a:lnTo>
                  <a:pt x="3938384" y="2552966"/>
                </a:lnTo>
                <a:lnTo>
                  <a:pt x="3894442" y="2538933"/>
                </a:lnTo>
                <a:lnTo>
                  <a:pt x="3849751" y="2526639"/>
                </a:lnTo>
                <a:lnTo>
                  <a:pt x="3804361" y="2516136"/>
                </a:lnTo>
                <a:lnTo>
                  <a:pt x="3758285" y="2507450"/>
                </a:lnTo>
                <a:lnTo>
                  <a:pt x="3711587" y="2500617"/>
                </a:lnTo>
                <a:lnTo>
                  <a:pt x="3664293" y="2495689"/>
                </a:lnTo>
                <a:lnTo>
                  <a:pt x="3616452" y="2492705"/>
                </a:lnTo>
                <a:lnTo>
                  <a:pt x="3568103" y="2491702"/>
                </a:lnTo>
                <a:lnTo>
                  <a:pt x="3519754" y="2492705"/>
                </a:lnTo>
                <a:lnTo>
                  <a:pt x="3471900" y="2495689"/>
                </a:lnTo>
                <a:lnTo>
                  <a:pt x="3424618" y="2500617"/>
                </a:lnTo>
                <a:lnTo>
                  <a:pt x="3377920" y="2507450"/>
                </a:lnTo>
                <a:lnTo>
                  <a:pt x="3331845" y="2516136"/>
                </a:lnTo>
                <a:lnTo>
                  <a:pt x="3286442" y="2526639"/>
                </a:lnTo>
                <a:lnTo>
                  <a:pt x="3241764" y="2538933"/>
                </a:lnTo>
                <a:lnTo>
                  <a:pt x="3197822" y="2552966"/>
                </a:lnTo>
                <a:lnTo>
                  <a:pt x="3154667" y="2568702"/>
                </a:lnTo>
                <a:lnTo>
                  <a:pt x="3112351" y="2586101"/>
                </a:lnTo>
                <a:lnTo>
                  <a:pt x="3070898" y="2605125"/>
                </a:lnTo>
                <a:lnTo>
                  <a:pt x="3030359" y="2625725"/>
                </a:lnTo>
                <a:lnTo>
                  <a:pt x="2990761" y="2647886"/>
                </a:lnTo>
                <a:lnTo>
                  <a:pt x="2952153" y="2671534"/>
                </a:lnTo>
                <a:lnTo>
                  <a:pt x="2914573" y="2696654"/>
                </a:lnTo>
                <a:lnTo>
                  <a:pt x="2878074" y="2723197"/>
                </a:lnTo>
                <a:lnTo>
                  <a:pt x="2842666" y="2751124"/>
                </a:lnTo>
                <a:lnTo>
                  <a:pt x="2808401" y="2780398"/>
                </a:lnTo>
                <a:lnTo>
                  <a:pt x="2775331" y="2810980"/>
                </a:lnTo>
                <a:lnTo>
                  <a:pt x="2743492" y="2842818"/>
                </a:lnTo>
                <a:lnTo>
                  <a:pt x="2712910" y="2875889"/>
                </a:lnTo>
                <a:lnTo>
                  <a:pt x="2683637" y="2910154"/>
                </a:lnTo>
                <a:lnTo>
                  <a:pt x="2655709" y="2945561"/>
                </a:lnTo>
                <a:lnTo>
                  <a:pt x="2629166" y="2982061"/>
                </a:lnTo>
                <a:lnTo>
                  <a:pt x="2604046" y="3019641"/>
                </a:lnTo>
                <a:lnTo>
                  <a:pt x="2580398" y="3058249"/>
                </a:lnTo>
                <a:lnTo>
                  <a:pt x="2558250" y="3097847"/>
                </a:lnTo>
                <a:lnTo>
                  <a:pt x="2537637" y="3138386"/>
                </a:lnTo>
                <a:lnTo>
                  <a:pt x="2518626" y="3179838"/>
                </a:lnTo>
                <a:lnTo>
                  <a:pt x="2501227" y="3222167"/>
                </a:lnTo>
                <a:lnTo>
                  <a:pt x="2485479" y="3265309"/>
                </a:lnTo>
                <a:lnTo>
                  <a:pt x="2471445" y="3309251"/>
                </a:lnTo>
                <a:lnTo>
                  <a:pt x="2459164" y="3353943"/>
                </a:lnTo>
                <a:lnTo>
                  <a:pt x="2448649" y="3399345"/>
                </a:lnTo>
                <a:lnTo>
                  <a:pt x="2439962" y="3445408"/>
                </a:lnTo>
                <a:lnTo>
                  <a:pt x="2433142" y="3492106"/>
                </a:lnTo>
                <a:lnTo>
                  <a:pt x="2428214" y="3539401"/>
                </a:lnTo>
                <a:lnTo>
                  <a:pt x="2425230" y="3587242"/>
                </a:lnTo>
                <a:lnTo>
                  <a:pt x="2424226" y="3635591"/>
                </a:lnTo>
                <a:lnTo>
                  <a:pt x="2425230" y="3683952"/>
                </a:lnTo>
                <a:lnTo>
                  <a:pt x="2428214" y="3731793"/>
                </a:lnTo>
                <a:lnTo>
                  <a:pt x="2433142" y="3779075"/>
                </a:lnTo>
                <a:lnTo>
                  <a:pt x="2439962" y="3825786"/>
                </a:lnTo>
                <a:lnTo>
                  <a:pt x="2448649" y="3871849"/>
                </a:lnTo>
                <a:lnTo>
                  <a:pt x="2459164" y="3917251"/>
                </a:lnTo>
                <a:lnTo>
                  <a:pt x="2471445" y="3961942"/>
                </a:lnTo>
                <a:lnTo>
                  <a:pt x="2485479" y="4005872"/>
                </a:lnTo>
                <a:lnTo>
                  <a:pt x="2501227" y="4049026"/>
                </a:lnTo>
                <a:lnTo>
                  <a:pt x="2518626" y="4091343"/>
                </a:lnTo>
                <a:lnTo>
                  <a:pt x="2537637" y="4132796"/>
                </a:lnTo>
                <a:lnTo>
                  <a:pt x="2558250" y="4173334"/>
                </a:lnTo>
                <a:lnTo>
                  <a:pt x="2580398" y="4212933"/>
                </a:lnTo>
                <a:lnTo>
                  <a:pt x="2604046" y="4251541"/>
                </a:lnTo>
                <a:lnTo>
                  <a:pt x="2629166" y="4289120"/>
                </a:lnTo>
                <a:lnTo>
                  <a:pt x="2655709" y="4325632"/>
                </a:lnTo>
                <a:lnTo>
                  <a:pt x="2683637" y="4361027"/>
                </a:lnTo>
                <a:lnTo>
                  <a:pt x="2712910" y="4395292"/>
                </a:lnTo>
                <a:lnTo>
                  <a:pt x="2743492" y="4428363"/>
                </a:lnTo>
                <a:lnTo>
                  <a:pt x="2775331" y="4460202"/>
                </a:lnTo>
                <a:lnTo>
                  <a:pt x="2808401" y="4490783"/>
                </a:lnTo>
                <a:lnTo>
                  <a:pt x="2842666" y="4520057"/>
                </a:lnTo>
                <a:lnTo>
                  <a:pt x="2878074" y="4547984"/>
                </a:lnTo>
                <a:lnTo>
                  <a:pt x="2914573" y="4574527"/>
                </a:lnTo>
                <a:lnTo>
                  <a:pt x="2952153" y="4599648"/>
                </a:lnTo>
                <a:lnTo>
                  <a:pt x="2990761" y="4623295"/>
                </a:lnTo>
                <a:lnTo>
                  <a:pt x="3030359" y="4645444"/>
                </a:lnTo>
                <a:lnTo>
                  <a:pt x="3070898" y="4666056"/>
                </a:lnTo>
                <a:lnTo>
                  <a:pt x="3112351" y="4685081"/>
                </a:lnTo>
                <a:lnTo>
                  <a:pt x="3154667" y="4702480"/>
                </a:lnTo>
                <a:lnTo>
                  <a:pt x="3197822" y="4718215"/>
                </a:lnTo>
                <a:lnTo>
                  <a:pt x="3241764" y="4732248"/>
                </a:lnTo>
                <a:lnTo>
                  <a:pt x="3286442" y="4744542"/>
                </a:lnTo>
                <a:lnTo>
                  <a:pt x="3331845" y="4755045"/>
                </a:lnTo>
                <a:lnTo>
                  <a:pt x="3377920" y="4763732"/>
                </a:lnTo>
                <a:lnTo>
                  <a:pt x="3424618" y="4770564"/>
                </a:lnTo>
                <a:lnTo>
                  <a:pt x="3471900" y="4775479"/>
                </a:lnTo>
                <a:lnTo>
                  <a:pt x="3519754" y="4778464"/>
                </a:lnTo>
                <a:lnTo>
                  <a:pt x="3568103" y="4779467"/>
                </a:lnTo>
                <a:lnTo>
                  <a:pt x="3616452" y="4778464"/>
                </a:lnTo>
                <a:lnTo>
                  <a:pt x="3664293" y="4775479"/>
                </a:lnTo>
                <a:lnTo>
                  <a:pt x="3711587" y="4770564"/>
                </a:lnTo>
                <a:lnTo>
                  <a:pt x="3758285" y="4763732"/>
                </a:lnTo>
                <a:lnTo>
                  <a:pt x="3804361" y="4755045"/>
                </a:lnTo>
                <a:lnTo>
                  <a:pt x="3849751" y="4744542"/>
                </a:lnTo>
                <a:lnTo>
                  <a:pt x="3894442" y="4732248"/>
                </a:lnTo>
                <a:lnTo>
                  <a:pt x="3938384" y="4718215"/>
                </a:lnTo>
                <a:lnTo>
                  <a:pt x="3981526" y="4702480"/>
                </a:lnTo>
                <a:lnTo>
                  <a:pt x="4023855" y="4685081"/>
                </a:lnTo>
                <a:lnTo>
                  <a:pt x="4065308" y="4666056"/>
                </a:lnTo>
                <a:lnTo>
                  <a:pt x="4105846" y="4645444"/>
                </a:lnTo>
                <a:lnTo>
                  <a:pt x="4145445" y="4623295"/>
                </a:lnTo>
                <a:lnTo>
                  <a:pt x="4184040" y="4599648"/>
                </a:lnTo>
                <a:lnTo>
                  <a:pt x="4221619" y="4574527"/>
                </a:lnTo>
                <a:lnTo>
                  <a:pt x="4258132" y="4547984"/>
                </a:lnTo>
                <a:lnTo>
                  <a:pt x="4293540" y="4520057"/>
                </a:lnTo>
                <a:lnTo>
                  <a:pt x="4327791" y="4490783"/>
                </a:lnTo>
                <a:lnTo>
                  <a:pt x="4360862" y="4460202"/>
                </a:lnTo>
                <a:lnTo>
                  <a:pt x="4392714" y="4428363"/>
                </a:lnTo>
                <a:lnTo>
                  <a:pt x="4423295" y="4395292"/>
                </a:lnTo>
                <a:lnTo>
                  <a:pt x="4452569" y="4361027"/>
                </a:lnTo>
                <a:lnTo>
                  <a:pt x="4480496" y="4325632"/>
                </a:lnTo>
                <a:lnTo>
                  <a:pt x="4507039" y="4289120"/>
                </a:lnTo>
                <a:lnTo>
                  <a:pt x="4532147" y="4251541"/>
                </a:lnTo>
                <a:lnTo>
                  <a:pt x="4555807" y="4212933"/>
                </a:lnTo>
                <a:lnTo>
                  <a:pt x="4577956" y="4173334"/>
                </a:lnTo>
                <a:lnTo>
                  <a:pt x="4598555" y="4132796"/>
                </a:lnTo>
                <a:lnTo>
                  <a:pt x="4617580" y="4091343"/>
                </a:lnTo>
                <a:lnTo>
                  <a:pt x="4634979" y="4049026"/>
                </a:lnTo>
                <a:lnTo>
                  <a:pt x="4650714" y="4005872"/>
                </a:lnTo>
                <a:lnTo>
                  <a:pt x="4664748" y="3961942"/>
                </a:lnTo>
                <a:lnTo>
                  <a:pt x="4677041" y="3917251"/>
                </a:lnTo>
                <a:lnTo>
                  <a:pt x="4687557" y="3871849"/>
                </a:lnTo>
                <a:lnTo>
                  <a:pt x="4696244" y="3825786"/>
                </a:lnTo>
                <a:lnTo>
                  <a:pt x="4703064" y="3779075"/>
                </a:lnTo>
                <a:lnTo>
                  <a:pt x="4707991" y="3731793"/>
                </a:lnTo>
                <a:lnTo>
                  <a:pt x="4710976" y="3683952"/>
                </a:lnTo>
                <a:lnTo>
                  <a:pt x="4711979" y="3635591"/>
                </a:lnTo>
                <a:close/>
              </a:path>
              <a:path w="4712334" h="4779645">
                <a:moveTo>
                  <a:pt x="4711979" y="1143889"/>
                </a:moveTo>
                <a:lnTo>
                  <a:pt x="4710976" y="1095527"/>
                </a:lnTo>
                <a:lnTo>
                  <a:pt x="4707991" y="1047686"/>
                </a:lnTo>
                <a:lnTo>
                  <a:pt x="4703064" y="1000391"/>
                </a:lnTo>
                <a:lnTo>
                  <a:pt x="4696244" y="953693"/>
                </a:lnTo>
                <a:lnTo>
                  <a:pt x="4687557" y="907630"/>
                </a:lnTo>
                <a:lnTo>
                  <a:pt x="4677041" y="862228"/>
                </a:lnTo>
                <a:lnTo>
                  <a:pt x="4664748" y="817537"/>
                </a:lnTo>
                <a:lnTo>
                  <a:pt x="4650714" y="773607"/>
                </a:lnTo>
                <a:lnTo>
                  <a:pt x="4634979" y="730453"/>
                </a:lnTo>
                <a:lnTo>
                  <a:pt x="4617580" y="688136"/>
                </a:lnTo>
                <a:lnTo>
                  <a:pt x="4598555" y="646684"/>
                </a:lnTo>
                <a:lnTo>
                  <a:pt x="4577956" y="606132"/>
                </a:lnTo>
                <a:lnTo>
                  <a:pt x="4555807" y="566547"/>
                </a:lnTo>
                <a:lnTo>
                  <a:pt x="4532147" y="527939"/>
                </a:lnTo>
                <a:lnTo>
                  <a:pt x="4507039" y="490359"/>
                </a:lnTo>
                <a:lnTo>
                  <a:pt x="4480496" y="453847"/>
                </a:lnTo>
                <a:lnTo>
                  <a:pt x="4452569" y="418439"/>
                </a:lnTo>
                <a:lnTo>
                  <a:pt x="4423295" y="384187"/>
                </a:lnTo>
                <a:lnTo>
                  <a:pt x="4392714" y="351116"/>
                </a:lnTo>
                <a:lnTo>
                  <a:pt x="4360862" y="319265"/>
                </a:lnTo>
                <a:lnTo>
                  <a:pt x="4327791" y="288683"/>
                </a:lnTo>
                <a:lnTo>
                  <a:pt x="4293540" y="259410"/>
                </a:lnTo>
                <a:lnTo>
                  <a:pt x="4258132" y="231482"/>
                </a:lnTo>
                <a:lnTo>
                  <a:pt x="4221619" y="204939"/>
                </a:lnTo>
                <a:lnTo>
                  <a:pt x="4184040" y="179819"/>
                </a:lnTo>
                <a:lnTo>
                  <a:pt x="4145445" y="156171"/>
                </a:lnTo>
                <a:lnTo>
                  <a:pt x="4105846" y="134023"/>
                </a:lnTo>
                <a:lnTo>
                  <a:pt x="4065308" y="113411"/>
                </a:lnTo>
                <a:lnTo>
                  <a:pt x="4023855" y="94386"/>
                </a:lnTo>
                <a:lnTo>
                  <a:pt x="3981526" y="76987"/>
                </a:lnTo>
                <a:lnTo>
                  <a:pt x="3938384" y="61252"/>
                </a:lnTo>
                <a:lnTo>
                  <a:pt x="3894442" y="47218"/>
                </a:lnTo>
                <a:lnTo>
                  <a:pt x="3849751" y="34925"/>
                </a:lnTo>
                <a:lnTo>
                  <a:pt x="3804361" y="24422"/>
                </a:lnTo>
                <a:lnTo>
                  <a:pt x="3758285" y="15735"/>
                </a:lnTo>
                <a:lnTo>
                  <a:pt x="3711587" y="8902"/>
                </a:lnTo>
                <a:lnTo>
                  <a:pt x="3664293" y="3987"/>
                </a:lnTo>
                <a:lnTo>
                  <a:pt x="3616452" y="1003"/>
                </a:lnTo>
                <a:lnTo>
                  <a:pt x="3568103" y="0"/>
                </a:lnTo>
                <a:lnTo>
                  <a:pt x="3519754" y="1003"/>
                </a:lnTo>
                <a:lnTo>
                  <a:pt x="3471900" y="3987"/>
                </a:lnTo>
                <a:lnTo>
                  <a:pt x="3424618" y="8902"/>
                </a:lnTo>
                <a:lnTo>
                  <a:pt x="3377920" y="15735"/>
                </a:lnTo>
                <a:lnTo>
                  <a:pt x="3331845" y="24422"/>
                </a:lnTo>
                <a:lnTo>
                  <a:pt x="3286442" y="34925"/>
                </a:lnTo>
                <a:lnTo>
                  <a:pt x="3241764" y="47218"/>
                </a:lnTo>
                <a:lnTo>
                  <a:pt x="3197822" y="61252"/>
                </a:lnTo>
                <a:lnTo>
                  <a:pt x="3154667" y="76987"/>
                </a:lnTo>
                <a:lnTo>
                  <a:pt x="3112351" y="94386"/>
                </a:lnTo>
                <a:lnTo>
                  <a:pt x="3070898" y="113411"/>
                </a:lnTo>
                <a:lnTo>
                  <a:pt x="3030359" y="134023"/>
                </a:lnTo>
                <a:lnTo>
                  <a:pt x="2990761" y="156171"/>
                </a:lnTo>
                <a:lnTo>
                  <a:pt x="2952153" y="179819"/>
                </a:lnTo>
                <a:lnTo>
                  <a:pt x="2914573" y="204939"/>
                </a:lnTo>
                <a:lnTo>
                  <a:pt x="2878074" y="231482"/>
                </a:lnTo>
                <a:lnTo>
                  <a:pt x="2842666" y="259410"/>
                </a:lnTo>
                <a:lnTo>
                  <a:pt x="2808401" y="288683"/>
                </a:lnTo>
                <a:lnTo>
                  <a:pt x="2775331" y="319265"/>
                </a:lnTo>
                <a:lnTo>
                  <a:pt x="2743492" y="351116"/>
                </a:lnTo>
                <a:lnTo>
                  <a:pt x="2712910" y="384187"/>
                </a:lnTo>
                <a:lnTo>
                  <a:pt x="2683637" y="418439"/>
                </a:lnTo>
                <a:lnTo>
                  <a:pt x="2655709" y="453847"/>
                </a:lnTo>
                <a:lnTo>
                  <a:pt x="2629166" y="490359"/>
                </a:lnTo>
                <a:lnTo>
                  <a:pt x="2604046" y="527939"/>
                </a:lnTo>
                <a:lnTo>
                  <a:pt x="2580398" y="566547"/>
                </a:lnTo>
                <a:lnTo>
                  <a:pt x="2558250" y="606132"/>
                </a:lnTo>
                <a:lnTo>
                  <a:pt x="2537637" y="646684"/>
                </a:lnTo>
                <a:lnTo>
                  <a:pt x="2518626" y="688136"/>
                </a:lnTo>
                <a:lnTo>
                  <a:pt x="2501227" y="730453"/>
                </a:lnTo>
                <a:lnTo>
                  <a:pt x="2485479" y="773607"/>
                </a:lnTo>
                <a:lnTo>
                  <a:pt x="2471445" y="817537"/>
                </a:lnTo>
                <a:lnTo>
                  <a:pt x="2459164" y="862228"/>
                </a:lnTo>
                <a:lnTo>
                  <a:pt x="2448649" y="907630"/>
                </a:lnTo>
                <a:lnTo>
                  <a:pt x="2439962" y="953693"/>
                </a:lnTo>
                <a:lnTo>
                  <a:pt x="2433142" y="1000391"/>
                </a:lnTo>
                <a:lnTo>
                  <a:pt x="2428214" y="1047686"/>
                </a:lnTo>
                <a:lnTo>
                  <a:pt x="2425230" y="1095527"/>
                </a:lnTo>
                <a:lnTo>
                  <a:pt x="2424226" y="1143889"/>
                </a:lnTo>
                <a:lnTo>
                  <a:pt x="2425230" y="1192237"/>
                </a:lnTo>
                <a:lnTo>
                  <a:pt x="2428214" y="1240078"/>
                </a:lnTo>
                <a:lnTo>
                  <a:pt x="2433142" y="1287373"/>
                </a:lnTo>
                <a:lnTo>
                  <a:pt x="2439962" y="1334071"/>
                </a:lnTo>
                <a:lnTo>
                  <a:pt x="2448649" y="1380134"/>
                </a:lnTo>
                <a:lnTo>
                  <a:pt x="2459164" y="1425536"/>
                </a:lnTo>
                <a:lnTo>
                  <a:pt x="2471445" y="1470228"/>
                </a:lnTo>
                <a:lnTo>
                  <a:pt x="2485479" y="1514170"/>
                </a:lnTo>
                <a:lnTo>
                  <a:pt x="2501227" y="1557312"/>
                </a:lnTo>
                <a:lnTo>
                  <a:pt x="2518626" y="1599628"/>
                </a:lnTo>
                <a:lnTo>
                  <a:pt x="2537637" y="1641081"/>
                </a:lnTo>
                <a:lnTo>
                  <a:pt x="2558250" y="1681632"/>
                </a:lnTo>
                <a:lnTo>
                  <a:pt x="2580398" y="1721218"/>
                </a:lnTo>
                <a:lnTo>
                  <a:pt x="2604046" y="1759826"/>
                </a:lnTo>
                <a:lnTo>
                  <a:pt x="2629166" y="1797405"/>
                </a:lnTo>
                <a:lnTo>
                  <a:pt x="2655709" y="1833918"/>
                </a:lnTo>
                <a:lnTo>
                  <a:pt x="2683637" y="1869325"/>
                </a:lnTo>
                <a:lnTo>
                  <a:pt x="2712910" y="1903577"/>
                </a:lnTo>
                <a:lnTo>
                  <a:pt x="2743492" y="1936648"/>
                </a:lnTo>
                <a:lnTo>
                  <a:pt x="2775331" y="1968500"/>
                </a:lnTo>
                <a:lnTo>
                  <a:pt x="2808401" y="1999068"/>
                </a:lnTo>
                <a:lnTo>
                  <a:pt x="2842666" y="2028342"/>
                </a:lnTo>
                <a:lnTo>
                  <a:pt x="2878074" y="2056269"/>
                </a:lnTo>
                <a:lnTo>
                  <a:pt x="2914573" y="2082812"/>
                </a:lnTo>
                <a:lnTo>
                  <a:pt x="2952153" y="2107933"/>
                </a:lnTo>
                <a:lnTo>
                  <a:pt x="2990761" y="2131593"/>
                </a:lnTo>
                <a:lnTo>
                  <a:pt x="3030359" y="2153742"/>
                </a:lnTo>
                <a:lnTo>
                  <a:pt x="3070898" y="2174341"/>
                </a:lnTo>
                <a:lnTo>
                  <a:pt x="3112351" y="2193366"/>
                </a:lnTo>
                <a:lnTo>
                  <a:pt x="3154667" y="2210765"/>
                </a:lnTo>
                <a:lnTo>
                  <a:pt x="3197822" y="2226500"/>
                </a:lnTo>
                <a:lnTo>
                  <a:pt x="3241764" y="2240534"/>
                </a:lnTo>
                <a:lnTo>
                  <a:pt x="3286442" y="2252827"/>
                </a:lnTo>
                <a:lnTo>
                  <a:pt x="3331845" y="2263330"/>
                </a:lnTo>
                <a:lnTo>
                  <a:pt x="3377920" y="2272017"/>
                </a:lnTo>
                <a:lnTo>
                  <a:pt x="3424618" y="2278850"/>
                </a:lnTo>
                <a:lnTo>
                  <a:pt x="3471900" y="2283777"/>
                </a:lnTo>
                <a:lnTo>
                  <a:pt x="3519754" y="2286762"/>
                </a:lnTo>
                <a:lnTo>
                  <a:pt x="3568103" y="2287765"/>
                </a:lnTo>
                <a:lnTo>
                  <a:pt x="3616452" y="2286762"/>
                </a:lnTo>
                <a:lnTo>
                  <a:pt x="3664293" y="2283777"/>
                </a:lnTo>
                <a:lnTo>
                  <a:pt x="3711587" y="2278850"/>
                </a:lnTo>
                <a:lnTo>
                  <a:pt x="3758285" y="2272017"/>
                </a:lnTo>
                <a:lnTo>
                  <a:pt x="3804361" y="2263330"/>
                </a:lnTo>
                <a:lnTo>
                  <a:pt x="3849751" y="2252827"/>
                </a:lnTo>
                <a:lnTo>
                  <a:pt x="3894442" y="2240534"/>
                </a:lnTo>
                <a:lnTo>
                  <a:pt x="3938384" y="2226500"/>
                </a:lnTo>
                <a:lnTo>
                  <a:pt x="3981526" y="2210765"/>
                </a:lnTo>
                <a:lnTo>
                  <a:pt x="4023855" y="2193366"/>
                </a:lnTo>
                <a:lnTo>
                  <a:pt x="4065308" y="2174341"/>
                </a:lnTo>
                <a:lnTo>
                  <a:pt x="4105846" y="2153742"/>
                </a:lnTo>
                <a:lnTo>
                  <a:pt x="4145445" y="2131593"/>
                </a:lnTo>
                <a:lnTo>
                  <a:pt x="4184040" y="2107933"/>
                </a:lnTo>
                <a:lnTo>
                  <a:pt x="4221619" y="2082812"/>
                </a:lnTo>
                <a:lnTo>
                  <a:pt x="4258132" y="2056269"/>
                </a:lnTo>
                <a:lnTo>
                  <a:pt x="4293540" y="2028342"/>
                </a:lnTo>
                <a:lnTo>
                  <a:pt x="4327791" y="1999068"/>
                </a:lnTo>
                <a:lnTo>
                  <a:pt x="4360862" y="1968500"/>
                </a:lnTo>
                <a:lnTo>
                  <a:pt x="4392714" y="1936648"/>
                </a:lnTo>
                <a:lnTo>
                  <a:pt x="4423295" y="1903577"/>
                </a:lnTo>
                <a:lnTo>
                  <a:pt x="4452569" y="1869325"/>
                </a:lnTo>
                <a:lnTo>
                  <a:pt x="4480496" y="1833918"/>
                </a:lnTo>
                <a:lnTo>
                  <a:pt x="4507039" y="1797405"/>
                </a:lnTo>
                <a:lnTo>
                  <a:pt x="4532147" y="1759826"/>
                </a:lnTo>
                <a:lnTo>
                  <a:pt x="4555807" y="1721218"/>
                </a:lnTo>
                <a:lnTo>
                  <a:pt x="4577956" y="1681632"/>
                </a:lnTo>
                <a:lnTo>
                  <a:pt x="4598555" y="1641081"/>
                </a:lnTo>
                <a:lnTo>
                  <a:pt x="4617580" y="1599628"/>
                </a:lnTo>
                <a:lnTo>
                  <a:pt x="4634979" y="1557312"/>
                </a:lnTo>
                <a:lnTo>
                  <a:pt x="4650714" y="1514170"/>
                </a:lnTo>
                <a:lnTo>
                  <a:pt x="4664748" y="1470228"/>
                </a:lnTo>
                <a:lnTo>
                  <a:pt x="4677041" y="1425536"/>
                </a:lnTo>
                <a:lnTo>
                  <a:pt x="4687557" y="1380134"/>
                </a:lnTo>
                <a:lnTo>
                  <a:pt x="4696244" y="1334071"/>
                </a:lnTo>
                <a:lnTo>
                  <a:pt x="4703064" y="1287373"/>
                </a:lnTo>
                <a:lnTo>
                  <a:pt x="4707991" y="1240078"/>
                </a:lnTo>
                <a:lnTo>
                  <a:pt x="4710976" y="1192237"/>
                </a:lnTo>
                <a:lnTo>
                  <a:pt x="4711979" y="1143889"/>
                </a:lnTo>
                <a:close/>
              </a:path>
            </a:pathLst>
          </a:custGeom>
          <a:solidFill>
            <a:srgbClr val="EE2E62"/>
          </a:solidFill>
        </p:spPr>
        <p:txBody>
          <a:bodyPr wrap="square" lIns="0" tIns="0" rIns="0" bIns="0" rtlCol="0"/>
          <a:lstStyle/>
          <a:p>
            <a:endParaRPr/>
          </a:p>
        </p:txBody>
      </p:sp>
      <p:sp>
        <p:nvSpPr>
          <p:cNvPr id="7" name="object 7"/>
          <p:cNvSpPr/>
          <p:nvPr/>
        </p:nvSpPr>
        <p:spPr>
          <a:xfrm>
            <a:off x="8664449" y="644475"/>
            <a:ext cx="2287905" cy="2287905"/>
          </a:xfrm>
          <a:custGeom>
            <a:avLst/>
            <a:gdLst/>
            <a:ahLst/>
            <a:cxnLst/>
            <a:rect l="l" t="t" r="r" b="b"/>
            <a:pathLst>
              <a:path w="2287904" h="2287905">
                <a:moveTo>
                  <a:pt x="1143876" y="0"/>
                </a:moveTo>
                <a:lnTo>
                  <a:pt x="1095522" y="1003"/>
                </a:lnTo>
                <a:lnTo>
                  <a:pt x="1047680" y="3987"/>
                </a:lnTo>
                <a:lnTo>
                  <a:pt x="1000390" y="8912"/>
                </a:lnTo>
                <a:lnTo>
                  <a:pt x="953690" y="15738"/>
                </a:lnTo>
                <a:lnTo>
                  <a:pt x="907621" y="24426"/>
                </a:lnTo>
                <a:lnTo>
                  <a:pt x="862222" y="34935"/>
                </a:lnTo>
                <a:lnTo>
                  <a:pt x="817534" y="47227"/>
                </a:lnTo>
                <a:lnTo>
                  <a:pt x="773595" y="61260"/>
                </a:lnTo>
                <a:lnTo>
                  <a:pt x="730446" y="76997"/>
                </a:lnTo>
                <a:lnTo>
                  <a:pt x="688126" y="94396"/>
                </a:lnTo>
                <a:lnTo>
                  <a:pt x="646675" y="113419"/>
                </a:lnTo>
                <a:lnTo>
                  <a:pt x="606132" y="134025"/>
                </a:lnTo>
                <a:lnTo>
                  <a:pt x="566538" y="156175"/>
                </a:lnTo>
                <a:lnTo>
                  <a:pt x="527932" y="179829"/>
                </a:lnTo>
                <a:lnTo>
                  <a:pt x="490353" y="204947"/>
                </a:lnTo>
                <a:lnTo>
                  <a:pt x="453842" y="231490"/>
                </a:lnTo>
                <a:lnTo>
                  <a:pt x="418438" y="259419"/>
                </a:lnTo>
                <a:lnTo>
                  <a:pt x="384181" y="288692"/>
                </a:lnTo>
                <a:lnTo>
                  <a:pt x="351110" y="319271"/>
                </a:lnTo>
                <a:lnTo>
                  <a:pt x="319265" y="351116"/>
                </a:lnTo>
                <a:lnTo>
                  <a:pt x="288687" y="384188"/>
                </a:lnTo>
                <a:lnTo>
                  <a:pt x="259414" y="418446"/>
                </a:lnTo>
                <a:lnTo>
                  <a:pt x="231486" y="453850"/>
                </a:lnTo>
                <a:lnTo>
                  <a:pt x="204943" y="490362"/>
                </a:lnTo>
                <a:lnTo>
                  <a:pt x="179825" y="527941"/>
                </a:lnTo>
                <a:lnTo>
                  <a:pt x="156171" y="566547"/>
                </a:lnTo>
                <a:lnTo>
                  <a:pt x="134022" y="606142"/>
                </a:lnTo>
                <a:lnTo>
                  <a:pt x="113416" y="646685"/>
                </a:lnTo>
                <a:lnTo>
                  <a:pt x="94394" y="688137"/>
                </a:lnTo>
                <a:lnTo>
                  <a:pt x="76995" y="730457"/>
                </a:lnTo>
                <a:lnTo>
                  <a:pt x="61259" y="773607"/>
                </a:lnTo>
                <a:lnTo>
                  <a:pt x="47225" y="817546"/>
                </a:lnTo>
                <a:lnTo>
                  <a:pt x="34934" y="862234"/>
                </a:lnTo>
                <a:lnTo>
                  <a:pt x="24425" y="907633"/>
                </a:lnTo>
                <a:lnTo>
                  <a:pt x="15738" y="953702"/>
                </a:lnTo>
                <a:lnTo>
                  <a:pt x="8912" y="1000402"/>
                </a:lnTo>
                <a:lnTo>
                  <a:pt x="3987" y="1047693"/>
                </a:lnTo>
                <a:lnTo>
                  <a:pt x="1003" y="1095535"/>
                </a:lnTo>
                <a:lnTo>
                  <a:pt x="0" y="1143889"/>
                </a:lnTo>
                <a:lnTo>
                  <a:pt x="1003" y="1192242"/>
                </a:lnTo>
                <a:lnTo>
                  <a:pt x="3987" y="1240084"/>
                </a:lnTo>
                <a:lnTo>
                  <a:pt x="8912" y="1287375"/>
                </a:lnTo>
                <a:lnTo>
                  <a:pt x="15738" y="1334074"/>
                </a:lnTo>
                <a:lnTo>
                  <a:pt x="24425" y="1380143"/>
                </a:lnTo>
                <a:lnTo>
                  <a:pt x="34934" y="1425542"/>
                </a:lnTo>
                <a:lnTo>
                  <a:pt x="47225" y="1470230"/>
                </a:lnTo>
                <a:lnTo>
                  <a:pt x="61259" y="1514169"/>
                </a:lnTo>
                <a:lnTo>
                  <a:pt x="76995" y="1557318"/>
                </a:lnTo>
                <a:lnTo>
                  <a:pt x="94394" y="1599638"/>
                </a:lnTo>
                <a:lnTo>
                  <a:pt x="113416" y="1641089"/>
                </a:lnTo>
                <a:lnTo>
                  <a:pt x="134022" y="1681632"/>
                </a:lnTo>
                <a:lnTo>
                  <a:pt x="156171" y="1721226"/>
                </a:lnTo>
                <a:lnTo>
                  <a:pt x="179825" y="1759833"/>
                </a:lnTo>
                <a:lnTo>
                  <a:pt x="204943" y="1797411"/>
                </a:lnTo>
                <a:lnTo>
                  <a:pt x="231486" y="1833922"/>
                </a:lnTo>
                <a:lnTo>
                  <a:pt x="259414" y="1869326"/>
                </a:lnTo>
                <a:lnTo>
                  <a:pt x="288687" y="1903584"/>
                </a:lnTo>
                <a:lnTo>
                  <a:pt x="319265" y="1936654"/>
                </a:lnTo>
                <a:lnTo>
                  <a:pt x="351110" y="1968499"/>
                </a:lnTo>
                <a:lnTo>
                  <a:pt x="384181" y="1999078"/>
                </a:lnTo>
                <a:lnTo>
                  <a:pt x="418438" y="2028351"/>
                </a:lnTo>
                <a:lnTo>
                  <a:pt x="453842" y="2056278"/>
                </a:lnTo>
                <a:lnTo>
                  <a:pt x="490353" y="2082821"/>
                </a:lnTo>
                <a:lnTo>
                  <a:pt x="527932" y="2107939"/>
                </a:lnTo>
                <a:lnTo>
                  <a:pt x="566538" y="2131593"/>
                </a:lnTo>
                <a:lnTo>
                  <a:pt x="606132" y="2153742"/>
                </a:lnTo>
                <a:lnTo>
                  <a:pt x="646675" y="2174348"/>
                </a:lnTo>
                <a:lnTo>
                  <a:pt x="688126" y="2193370"/>
                </a:lnTo>
                <a:lnTo>
                  <a:pt x="730446" y="2210769"/>
                </a:lnTo>
                <a:lnTo>
                  <a:pt x="773595" y="2226505"/>
                </a:lnTo>
                <a:lnTo>
                  <a:pt x="817534" y="2240539"/>
                </a:lnTo>
                <a:lnTo>
                  <a:pt x="862222" y="2252830"/>
                </a:lnTo>
                <a:lnTo>
                  <a:pt x="907621" y="2263339"/>
                </a:lnTo>
                <a:lnTo>
                  <a:pt x="953690" y="2272026"/>
                </a:lnTo>
                <a:lnTo>
                  <a:pt x="1000390" y="2278852"/>
                </a:lnTo>
                <a:lnTo>
                  <a:pt x="1047680" y="2283777"/>
                </a:lnTo>
                <a:lnTo>
                  <a:pt x="1095522" y="2286761"/>
                </a:lnTo>
                <a:lnTo>
                  <a:pt x="1143876" y="2287765"/>
                </a:lnTo>
                <a:lnTo>
                  <a:pt x="1192229" y="2286761"/>
                </a:lnTo>
                <a:lnTo>
                  <a:pt x="1240071" y="2283777"/>
                </a:lnTo>
                <a:lnTo>
                  <a:pt x="1287362" y="2278852"/>
                </a:lnTo>
                <a:lnTo>
                  <a:pt x="1334062" y="2272026"/>
                </a:lnTo>
                <a:lnTo>
                  <a:pt x="1380131" y="2263339"/>
                </a:lnTo>
                <a:lnTo>
                  <a:pt x="1425529" y="2252830"/>
                </a:lnTo>
                <a:lnTo>
                  <a:pt x="1470218" y="2240539"/>
                </a:lnTo>
                <a:lnTo>
                  <a:pt x="1514156" y="2226505"/>
                </a:lnTo>
                <a:lnTo>
                  <a:pt x="1557306" y="2210769"/>
                </a:lnTo>
                <a:lnTo>
                  <a:pt x="1599626" y="2193370"/>
                </a:lnTo>
                <a:lnTo>
                  <a:pt x="1641077" y="2174348"/>
                </a:lnTo>
                <a:lnTo>
                  <a:pt x="1681619" y="2153742"/>
                </a:lnTo>
                <a:lnTo>
                  <a:pt x="1721214" y="2131593"/>
                </a:lnTo>
                <a:lnTo>
                  <a:pt x="1759820" y="2107939"/>
                </a:lnTo>
                <a:lnTo>
                  <a:pt x="1797398" y="2082821"/>
                </a:lnTo>
                <a:lnTo>
                  <a:pt x="1833910" y="2056278"/>
                </a:lnTo>
                <a:lnTo>
                  <a:pt x="1869314" y="2028351"/>
                </a:lnTo>
                <a:lnTo>
                  <a:pt x="1903571" y="1999078"/>
                </a:lnTo>
                <a:lnTo>
                  <a:pt x="1936642" y="1968499"/>
                </a:lnTo>
                <a:lnTo>
                  <a:pt x="1968486" y="1936654"/>
                </a:lnTo>
                <a:lnTo>
                  <a:pt x="1999065" y="1903584"/>
                </a:lnTo>
                <a:lnTo>
                  <a:pt x="2028338" y="1869326"/>
                </a:lnTo>
                <a:lnTo>
                  <a:pt x="2056266" y="1833922"/>
                </a:lnTo>
                <a:lnTo>
                  <a:pt x="2082809" y="1797411"/>
                </a:lnTo>
                <a:lnTo>
                  <a:pt x="2107927" y="1759833"/>
                </a:lnTo>
                <a:lnTo>
                  <a:pt x="2131580" y="1721226"/>
                </a:lnTo>
                <a:lnTo>
                  <a:pt x="2153730" y="1681632"/>
                </a:lnTo>
                <a:lnTo>
                  <a:pt x="2174335" y="1641089"/>
                </a:lnTo>
                <a:lnTo>
                  <a:pt x="2193358" y="1599638"/>
                </a:lnTo>
                <a:lnTo>
                  <a:pt x="2210757" y="1557318"/>
                </a:lnTo>
                <a:lnTo>
                  <a:pt x="2226493" y="1514169"/>
                </a:lnTo>
                <a:lnTo>
                  <a:pt x="2240526" y="1470230"/>
                </a:lnTo>
                <a:lnTo>
                  <a:pt x="2252817" y="1425542"/>
                </a:lnTo>
                <a:lnTo>
                  <a:pt x="2263326" y="1380143"/>
                </a:lnTo>
                <a:lnTo>
                  <a:pt x="2272014" y="1334074"/>
                </a:lnTo>
                <a:lnTo>
                  <a:pt x="2278840" y="1287375"/>
                </a:lnTo>
                <a:lnTo>
                  <a:pt x="2283765" y="1240084"/>
                </a:lnTo>
                <a:lnTo>
                  <a:pt x="2286749" y="1192242"/>
                </a:lnTo>
                <a:lnTo>
                  <a:pt x="2287752" y="1143889"/>
                </a:lnTo>
                <a:lnTo>
                  <a:pt x="2286749" y="1095535"/>
                </a:lnTo>
                <a:lnTo>
                  <a:pt x="2283765" y="1047693"/>
                </a:lnTo>
                <a:lnTo>
                  <a:pt x="2278840" y="1000402"/>
                </a:lnTo>
                <a:lnTo>
                  <a:pt x="2272014" y="953702"/>
                </a:lnTo>
                <a:lnTo>
                  <a:pt x="2263326" y="907633"/>
                </a:lnTo>
                <a:lnTo>
                  <a:pt x="2252817" y="862234"/>
                </a:lnTo>
                <a:lnTo>
                  <a:pt x="2240526" y="817546"/>
                </a:lnTo>
                <a:lnTo>
                  <a:pt x="2226493" y="773607"/>
                </a:lnTo>
                <a:lnTo>
                  <a:pt x="2210757" y="730457"/>
                </a:lnTo>
                <a:lnTo>
                  <a:pt x="2193358" y="688137"/>
                </a:lnTo>
                <a:lnTo>
                  <a:pt x="2174335" y="646685"/>
                </a:lnTo>
                <a:lnTo>
                  <a:pt x="2153730" y="606142"/>
                </a:lnTo>
                <a:lnTo>
                  <a:pt x="2131580" y="566547"/>
                </a:lnTo>
                <a:lnTo>
                  <a:pt x="2107927" y="527941"/>
                </a:lnTo>
                <a:lnTo>
                  <a:pt x="2082809" y="490362"/>
                </a:lnTo>
                <a:lnTo>
                  <a:pt x="2056266" y="453850"/>
                </a:lnTo>
                <a:lnTo>
                  <a:pt x="2028338" y="418446"/>
                </a:lnTo>
                <a:lnTo>
                  <a:pt x="1999065" y="384188"/>
                </a:lnTo>
                <a:lnTo>
                  <a:pt x="1968486" y="351116"/>
                </a:lnTo>
                <a:lnTo>
                  <a:pt x="1936642" y="319271"/>
                </a:lnTo>
                <a:lnTo>
                  <a:pt x="1903571" y="288692"/>
                </a:lnTo>
                <a:lnTo>
                  <a:pt x="1869314" y="259419"/>
                </a:lnTo>
                <a:lnTo>
                  <a:pt x="1833910" y="231490"/>
                </a:lnTo>
                <a:lnTo>
                  <a:pt x="1797398" y="204947"/>
                </a:lnTo>
                <a:lnTo>
                  <a:pt x="1759820" y="179829"/>
                </a:lnTo>
                <a:lnTo>
                  <a:pt x="1721214" y="156175"/>
                </a:lnTo>
                <a:lnTo>
                  <a:pt x="1681619" y="134025"/>
                </a:lnTo>
                <a:lnTo>
                  <a:pt x="1641077" y="113419"/>
                </a:lnTo>
                <a:lnTo>
                  <a:pt x="1599626" y="94396"/>
                </a:lnTo>
                <a:lnTo>
                  <a:pt x="1557306" y="76997"/>
                </a:lnTo>
                <a:lnTo>
                  <a:pt x="1514156" y="61260"/>
                </a:lnTo>
                <a:lnTo>
                  <a:pt x="1470218" y="47227"/>
                </a:lnTo>
                <a:lnTo>
                  <a:pt x="1425529" y="34935"/>
                </a:lnTo>
                <a:lnTo>
                  <a:pt x="1380131" y="24426"/>
                </a:lnTo>
                <a:lnTo>
                  <a:pt x="1334062" y="15738"/>
                </a:lnTo>
                <a:lnTo>
                  <a:pt x="1287362" y="8912"/>
                </a:lnTo>
                <a:lnTo>
                  <a:pt x="1240071" y="3987"/>
                </a:lnTo>
                <a:lnTo>
                  <a:pt x="1192229" y="1003"/>
                </a:lnTo>
                <a:lnTo>
                  <a:pt x="1143876" y="0"/>
                </a:lnTo>
                <a:close/>
              </a:path>
            </a:pathLst>
          </a:custGeom>
          <a:solidFill>
            <a:srgbClr val="EE2E62"/>
          </a:solidFill>
        </p:spPr>
        <p:txBody>
          <a:bodyPr wrap="square" lIns="0" tIns="0" rIns="0" bIns="0" rtlCol="0"/>
          <a:lstStyle/>
          <a:p>
            <a:endParaRPr/>
          </a:p>
        </p:txBody>
      </p:sp>
      <p:sp>
        <p:nvSpPr>
          <p:cNvPr id="8" name="object 8"/>
          <p:cNvSpPr/>
          <p:nvPr/>
        </p:nvSpPr>
        <p:spPr>
          <a:xfrm>
            <a:off x="8664449" y="3136186"/>
            <a:ext cx="2287905" cy="2287905"/>
          </a:xfrm>
          <a:custGeom>
            <a:avLst/>
            <a:gdLst/>
            <a:ahLst/>
            <a:cxnLst/>
            <a:rect l="l" t="t" r="r" b="b"/>
            <a:pathLst>
              <a:path w="2287904" h="2287904">
                <a:moveTo>
                  <a:pt x="1143876" y="0"/>
                </a:moveTo>
                <a:lnTo>
                  <a:pt x="1095522" y="1003"/>
                </a:lnTo>
                <a:lnTo>
                  <a:pt x="1047680" y="3987"/>
                </a:lnTo>
                <a:lnTo>
                  <a:pt x="1000390" y="8912"/>
                </a:lnTo>
                <a:lnTo>
                  <a:pt x="953690" y="15738"/>
                </a:lnTo>
                <a:lnTo>
                  <a:pt x="907621" y="24426"/>
                </a:lnTo>
                <a:lnTo>
                  <a:pt x="862222" y="34935"/>
                </a:lnTo>
                <a:lnTo>
                  <a:pt x="817534" y="47227"/>
                </a:lnTo>
                <a:lnTo>
                  <a:pt x="773595" y="61260"/>
                </a:lnTo>
                <a:lnTo>
                  <a:pt x="730446" y="76997"/>
                </a:lnTo>
                <a:lnTo>
                  <a:pt x="688126" y="94396"/>
                </a:lnTo>
                <a:lnTo>
                  <a:pt x="646675" y="113419"/>
                </a:lnTo>
                <a:lnTo>
                  <a:pt x="606132" y="134025"/>
                </a:lnTo>
                <a:lnTo>
                  <a:pt x="566538" y="156175"/>
                </a:lnTo>
                <a:lnTo>
                  <a:pt x="527932" y="179829"/>
                </a:lnTo>
                <a:lnTo>
                  <a:pt x="490353" y="204947"/>
                </a:lnTo>
                <a:lnTo>
                  <a:pt x="453842" y="231490"/>
                </a:lnTo>
                <a:lnTo>
                  <a:pt x="418438" y="259419"/>
                </a:lnTo>
                <a:lnTo>
                  <a:pt x="384181" y="288692"/>
                </a:lnTo>
                <a:lnTo>
                  <a:pt x="351110" y="319271"/>
                </a:lnTo>
                <a:lnTo>
                  <a:pt x="319265" y="351116"/>
                </a:lnTo>
                <a:lnTo>
                  <a:pt x="288687" y="384188"/>
                </a:lnTo>
                <a:lnTo>
                  <a:pt x="259414" y="418446"/>
                </a:lnTo>
                <a:lnTo>
                  <a:pt x="231486" y="453850"/>
                </a:lnTo>
                <a:lnTo>
                  <a:pt x="204943" y="490362"/>
                </a:lnTo>
                <a:lnTo>
                  <a:pt x="179825" y="527941"/>
                </a:lnTo>
                <a:lnTo>
                  <a:pt x="156171" y="566547"/>
                </a:lnTo>
                <a:lnTo>
                  <a:pt x="134022" y="606142"/>
                </a:lnTo>
                <a:lnTo>
                  <a:pt x="113416" y="646685"/>
                </a:lnTo>
                <a:lnTo>
                  <a:pt x="94394" y="688137"/>
                </a:lnTo>
                <a:lnTo>
                  <a:pt x="76995" y="730457"/>
                </a:lnTo>
                <a:lnTo>
                  <a:pt x="61259" y="773607"/>
                </a:lnTo>
                <a:lnTo>
                  <a:pt x="47225" y="817546"/>
                </a:lnTo>
                <a:lnTo>
                  <a:pt x="34934" y="862234"/>
                </a:lnTo>
                <a:lnTo>
                  <a:pt x="24425" y="907633"/>
                </a:lnTo>
                <a:lnTo>
                  <a:pt x="15738" y="953702"/>
                </a:lnTo>
                <a:lnTo>
                  <a:pt x="8912" y="1000402"/>
                </a:lnTo>
                <a:lnTo>
                  <a:pt x="3987" y="1047693"/>
                </a:lnTo>
                <a:lnTo>
                  <a:pt x="1003" y="1095535"/>
                </a:lnTo>
                <a:lnTo>
                  <a:pt x="0" y="1143888"/>
                </a:lnTo>
                <a:lnTo>
                  <a:pt x="1003" y="1192242"/>
                </a:lnTo>
                <a:lnTo>
                  <a:pt x="3987" y="1240084"/>
                </a:lnTo>
                <a:lnTo>
                  <a:pt x="8912" y="1287375"/>
                </a:lnTo>
                <a:lnTo>
                  <a:pt x="15738" y="1334074"/>
                </a:lnTo>
                <a:lnTo>
                  <a:pt x="24425" y="1380143"/>
                </a:lnTo>
                <a:lnTo>
                  <a:pt x="34934" y="1425542"/>
                </a:lnTo>
                <a:lnTo>
                  <a:pt x="47225" y="1470230"/>
                </a:lnTo>
                <a:lnTo>
                  <a:pt x="61259" y="1514169"/>
                </a:lnTo>
                <a:lnTo>
                  <a:pt x="76995" y="1557318"/>
                </a:lnTo>
                <a:lnTo>
                  <a:pt x="94394" y="1599638"/>
                </a:lnTo>
                <a:lnTo>
                  <a:pt x="113416" y="1641089"/>
                </a:lnTo>
                <a:lnTo>
                  <a:pt x="134022" y="1681632"/>
                </a:lnTo>
                <a:lnTo>
                  <a:pt x="156171" y="1721226"/>
                </a:lnTo>
                <a:lnTo>
                  <a:pt x="179825" y="1759833"/>
                </a:lnTo>
                <a:lnTo>
                  <a:pt x="204943" y="1797411"/>
                </a:lnTo>
                <a:lnTo>
                  <a:pt x="231486" y="1833922"/>
                </a:lnTo>
                <a:lnTo>
                  <a:pt x="259414" y="1869326"/>
                </a:lnTo>
                <a:lnTo>
                  <a:pt x="288687" y="1903584"/>
                </a:lnTo>
                <a:lnTo>
                  <a:pt x="319265" y="1936654"/>
                </a:lnTo>
                <a:lnTo>
                  <a:pt x="351110" y="1968499"/>
                </a:lnTo>
                <a:lnTo>
                  <a:pt x="384181" y="1999078"/>
                </a:lnTo>
                <a:lnTo>
                  <a:pt x="418438" y="2028351"/>
                </a:lnTo>
                <a:lnTo>
                  <a:pt x="453842" y="2056278"/>
                </a:lnTo>
                <a:lnTo>
                  <a:pt x="490353" y="2082821"/>
                </a:lnTo>
                <a:lnTo>
                  <a:pt x="527932" y="2107939"/>
                </a:lnTo>
                <a:lnTo>
                  <a:pt x="566538" y="2131593"/>
                </a:lnTo>
                <a:lnTo>
                  <a:pt x="606132" y="2153742"/>
                </a:lnTo>
                <a:lnTo>
                  <a:pt x="646675" y="2174348"/>
                </a:lnTo>
                <a:lnTo>
                  <a:pt x="688126" y="2193370"/>
                </a:lnTo>
                <a:lnTo>
                  <a:pt x="730446" y="2210769"/>
                </a:lnTo>
                <a:lnTo>
                  <a:pt x="773595" y="2226505"/>
                </a:lnTo>
                <a:lnTo>
                  <a:pt x="817534" y="2240539"/>
                </a:lnTo>
                <a:lnTo>
                  <a:pt x="862222" y="2252830"/>
                </a:lnTo>
                <a:lnTo>
                  <a:pt x="907621" y="2263339"/>
                </a:lnTo>
                <a:lnTo>
                  <a:pt x="953690" y="2272026"/>
                </a:lnTo>
                <a:lnTo>
                  <a:pt x="1000390" y="2278852"/>
                </a:lnTo>
                <a:lnTo>
                  <a:pt x="1047680" y="2283777"/>
                </a:lnTo>
                <a:lnTo>
                  <a:pt x="1095522" y="2286761"/>
                </a:lnTo>
                <a:lnTo>
                  <a:pt x="1143876" y="2287765"/>
                </a:lnTo>
                <a:lnTo>
                  <a:pt x="1192229" y="2286761"/>
                </a:lnTo>
                <a:lnTo>
                  <a:pt x="1240071" y="2283777"/>
                </a:lnTo>
                <a:lnTo>
                  <a:pt x="1287362" y="2278852"/>
                </a:lnTo>
                <a:lnTo>
                  <a:pt x="1334062" y="2272026"/>
                </a:lnTo>
                <a:lnTo>
                  <a:pt x="1380131" y="2263339"/>
                </a:lnTo>
                <a:lnTo>
                  <a:pt x="1425529" y="2252830"/>
                </a:lnTo>
                <a:lnTo>
                  <a:pt x="1470218" y="2240539"/>
                </a:lnTo>
                <a:lnTo>
                  <a:pt x="1514156" y="2226505"/>
                </a:lnTo>
                <a:lnTo>
                  <a:pt x="1557306" y="2210769"/>
                </a:lnTo>
                <a:lnTo>
                  <a:pt x="1599626" y="2193370"/>
                </a:lnTo>
                <a:lnTo>
                  <a:pt x="1641077" y="2174348"/>
                </a:lnTo>
                <a:lnTo>
                  <a:pt x="1681619" y="2153742"/>
                </a:lnTo>
                <a:lnTo>
                  <a:pt x="1721214" y="2131593"/>
                </a:lnTo>
                <a:lnTo>
                  <a:pt x="1759820" y="2107939"/>
                </a:lnTo>
                <a:lnTo>
                  <a:pt x="1797398" y="2082821"/>
                </a:lnTo>
                <a:lnTo>
                  <a:pt x="1833910" y="2056278"/>
                </a:lnTo>
                <a:lnTo>
                  <a:pt x="1869314" y="2028351"/>
                </a:lnTo>
                <a:lnTo>
                  <a:pt x="1903571" y="1999078"/>
                </a:lnTo>
                <a:lnTo>
                  <a:pt x="1936642" y="1968499"/>
                </a:lnTo>
                <a:lnTo>
                  <a:pt x="1968486" y="1936654"/>
                </a:lnTo>
                <a:lnTo>
                  <a:pt x="1999065" y="1903584"/>
                </a:lnTo>
                <a:lnTo>
                  <a:pt x="2028338" y="1869326"/>
                </a:lnTo>
                <a:lnTo>
                  <a:pt x="2056266" y="1833922"/>
                </a:lnTo>
                <a:lnTo>
                  <a:pt x="2082809" y="1797411"/>
                </a:lnTo>
                <a:lnTo>
                  <a:pt x="2107927" y="1759833"/>
                </a:lnTo>
                <a:lnTo>
                  <a:pt x="2131580" y="1721226"/>
                </a:lnTo>
                <a:lnTo>
                  <a:pt x="2153730" y="1681632"/>
                </a:lnTo>
                <a:lnTo>
                  <a:pt x="2174335" y="1641089"/>
                </a:lnTo>
                <a:lnTo>
                  <a:pt x="2193358" y="1599638"/>
                </a:lnTo>
                <a:lnTo>
                  <a:pt x="2210757" y="1557318"/>
                </a:lnTo>
                <a:lnTo>
                  <a:pt x="2226493" y="1514169"/>
                </a:lnTo>
                <a:lnTo>
                  <a:pt x="2240526" y="1470230"/>
                </a:lnTo>
                <a:lnTo>
                  <a:pt x="2252817" y="1425542"/>
                </a:lnTo>
                <a:lnTo>
                  <a:pt x="2263326" y="1380143"/>
                </a:lnTo>
                <a:lnTo>
                  <a:pt x="2272014" y="1334074"/>
                </a:lnTo>
                <a:lnTo>
                  <a:pt x="2278840" y="1287375"/>
                </a:lnTo>
                <a:lnTo>
                  <a:pt x="2283765" y="1240084"/>
                </a:lnTo>
                <a:lnTo>
                  <a:pt x="2286749" y="1192242"/>
                </a:lnTo>
                <a:lnTo>
                  <a:pt x="2287752" y="1143888"/>
                </a:lnTo>
                <a:lnTo>
                  <a:pt x="2286749" y="1095535"/>
                </a:lnTo>
                <a:lnTo>
                  <a:pt x="2283765" y="1047693"/>
                </a:lnTo>
                <a:lnTo>
                  <a:pt x="2278840" y="1000402"/>
                </a:lnTo>
                <a:lnTo>
                  <a:pt x="2272014" y="953702"/>
                </a:lnTo>
                <a:lnTo>
                  <a:pt x="2263326" y="907633"/>
                </a:lnTo>
                <a:lnTo>
                  <a:pt x="2252817" y="862234"/>
                </a:lnTo>
                <a:lnTo>
                  <a:pt x="2240526" y="817546"/>
                </a:lnTo>
                <a:lnTo>
                  <a:pt x="2226493" y="773607"/>
                </a:lnTo>
                <a:lnTo>
                  <a:pt x="2210757" y="730457"/>
                </a:lnTo>
                <a:lnTo>
                  <a:pt x="2193358" y="688137"/>
                </a:lnTo>
                <a:lnTo>
                  <a:pt x="2174335" y="646685"/>
                </a:lnTo>
                <a:lnTo>
                  <a:pt x="2153730" y="606142"/>
                </a:lnTo>
                <a:lnTo>
                  <a:pt x="2131580" y="566547"/>
                </a:lnTo>
                <a:lnTo>
                  <a:pt x="2107927" y="527941"/>
                </a:lnTo>
                <a:lnTo>
                  <a:pt x="2082809" y="490362"/>
                </a:lnTo>
                <a:lnTo>
                  <a:pt x="2056266" y="453850"/>
                </a:lnTo>
                <a:lnTo>
                  <a:pt x="2028338" y="418446"/>
                </a:lnTo>
                <a:lnTo>
                  <a:pt x="1999065" y="384188"/>
                </a:lnTo>
                <a:lnTo>
                  <a:pt x="1968486" y="351116"/>
                </a:lnTo>
                <a:lnTo>
                  <a:pt x="1936642" y="319271"/>
                </a:lnTo>
                <a:lnTo>
                  <a:pt x="1903571" y="288692"/>
                </a:lnTo>
                <a:lnTo>
                  <a:pt x="1869314" y="259419"/>
                </a:lnTo>
                <a:lnTo>
                  <a:pt x="1833910" y="231490"/>
                </a:lnTo>
                <a:lnTo>
                  <a:pt x="1797398" y="204947"/>
                </a:lnTo>
                <a:lnTo>
                  <a:pt x="1759820" y="179829"/>
                </a:lnTo>
                <a:lnTo>
                  <a:pt x="1721214" y="156175"/>
                </a:lnTo>
                <a:lnTo>
                  <a:pt x="1681619" y="134025"/>
                </a:lnTo>
                <a:lnTo>
                  <a:pt x="1641077" y="113419"/>
                </a:lnTo>
                <a:lnTo>
                  <a:pt x="1599626" y="94396"/>
                </a:lnTo>
                <a:lnTo>
                  <a:pt x="1557306" y="76997"/>
                </a:lnTo>
                <a:lnTo>
                  <a:pt x="1514156" y="61260"/>
                </a:lnTo>
                <a:lnTo>
                  <a:pt x="1470218" y="47227"/>
                </a:lnTo>
                <a:lnTo>
                  <a:pt x="1425529" y="34935"/>
                </a:lnTo>
                <a:lnTo>
                  <a:pt x="1380131" y="24426"/>
                </a:lnTo>
                <a:lnTo>
                  <a:pt x="1334062" y="15738"/>
                </a:lnTo>
                <a:lnTo>
                  <a:pt x="1287362" y="8912"/>
                </a:lnTo>
                <a:lnTo>
                  <a:pt x="1240071" y="3987"/>
                </a:lnTo>
                <a:lnTo>
                  <a:pt x="1192229" y="1003"/>
                </a:lnTo>
                <a:lnTo>
                  <a:pt x="1143876" y="0"/>
                </a:lnTo>
                <a:close/>
              </a:path>
            </a:pathLst>
          </a:custGeom>
          <a:solidFill>
            <a:srgbClr val="EE2E62"/>
          </a:solidFill>
        </p:spPr>
        <p:txBody>
          <a:bodyPr wrap="square" lIns="0" tIns="0" rIns="0" bIns="0" rtlCol="0"/>
          <a:lstStyle/>
          <a:p>
            <a:endParaRPr/>
          </a:p>
        </p:txBody>
      </p:sp>
      <p:sp>
        <p:nvSpPr>
          <p:cNvPr id="9" name="object 9"/>
          <p:cNvSpPr txBox="1"/>
          <p:nvPr/>
        </p:nvSpPr>
        <p:spPr>
          <a:xfrm>
            <a:off x="4096634" y="830168"/>
            <a:ext cx="1732914" cy="914400"/>
          </a:xfrm>
          <a:prstGeom prst="rect">
            <a:avLst/>
          </a:prstGeom>
        </p:spPr>
        <p:txBody>
          <a:bodyPr vert="horz" wrap="square" lIns="0" tIns="87630" rIns="0" bIns="0" rtlCol="0">
            <a:spAutoFit/>
          </a:bodyPr>
          <a:lstStyle/>
          <a:p>
            <a:pPr algn="ctr">
              <a:lnSpc>
                <a:spcPct val="100000"/>
              </a:lnSpc>
              <a:spcBef>
                <a:spcPts val="690"/>
              </a:spcBef>
            </a:pPr>
            <a:r>
              <a:rPr sz="2050" b="1" spc="-20" dirty="0">
                <a:solidFill>
                  <a:srgbClr val="FBCCCB"/>
                </a:solidFill>
                <a:latin typeface="Avenir Next"/>
                <a:cs typeface="Avenir Next"/>
              </a:rPr>
              <a:t>STOP</a:t>
            </a:r>
            <a:endParaRPr sz="2050">
              <a:latin typeface="Avenir Next"/>
              <a:cs typeface="Avenir Next"/>
            </a:endParaRPr>
          </a:p>
          <a:p>
            <a:pPr marL="12065" marR="5080" indent="-6350" algn="ctr">
              <a:lnSpc>
                <a:spcPts val="1660"/>
              </a:lnSpc>
              <a:spcBef>
                <a:spcPts val="650"/>
              </a:spcBef>
            </a:pPr>
            <a:r>
              <a:rPr sz="1500" dirty="0">
                <a:solidFill>
                  <a:srgbClr val="FFFFFF"/>
                </a:solidFill>
                <a:latin typeface="AvenirNext-Medium"/>
                <a:cs typeface="AvenirNext-Medium"/>
              </a:rPr>
              <a:t>Before</a:t>
            </a:r>
            <a:r>
              <a:rPr sz="1500" spc="60" dirty="0">
                <a:solidFill>
                  <a:srgbClr val="FFFFFF"/>
                </a:solidFill>
                <a:latin typeface="AvenirNext-Medium"/>
                <a:cs typeface="AvenirNext-Medium"/>
              </a:rPr>
              <a:t> </a:t>
            </a:r>
            <a:r>
              <a:rPr sz="1500" dirty="0">
                <a:solidFill>
                  <a:srgbClr val="FFFFFF"/>
                </a:solidFill>
                <a:latin typeface="AvenirNext-Medium"/>
                <a:cs typeface="AvenirNext-Medium"/>
              </a:rPr>
              <a:t>you</a:t>
            </a:r>
            <a:r>
              <a:rPr sz="1500" spc="60" dirty="0">
                <a:solidFill>
                  <a:srgbClr val="FFFFFF"/>
                </a:solidFill>
                <a:latin typeface="AvenirNext-Medium"/>
                <a:cs typeface="AvenirNext-Medium"/>
              </a:rPr>
              <a:t> </a:t>
            </a:r>
            <a:r>
              <a:rPr sz="1500" spc="-25" dirty="0">
                <a:solidFill>
                  <a:srgbClr val="FFFFFF"/>
                </a:solidFill>
                <a:latin typeface="AvenirNext-Medium"/>
                <a:cs typeface="AvenirNext-Medium"/>
              </a:rPr>
              <a:t>do </a:t>
            </a:r>
            <a:r>
              <a:rPr sz="1500" dirty="0">
                <a:solidFill>
                  <a:srgbClr val="FFFFFF"/>
                </a:solidFill>
                <a:latin typeface="AvenirNext-Medium"/>
                <a:cs typeface="AvenirNext-Medium"/>
              </a:rPr>
              <a:t>something,</a:t>
            </a:r>
            <a:r>
              <a:rPr sz="1500" spc="110" dirty="0">
                <a:solidFill>
                  <a:srgbClr val="FFFFFF"/>
                </a:solidFill>
                <a:latin typeface="AvenirNext-Medium"/>
                <a:cs typeface="AvenirNext-Medium"/>
              </a:rPr>
              <a:t> </a:t>
            </a:r>
            <a:r>
              <a:rPr sz="1500" spc="-45" dirty="0">
                <a:solidFill>
                  <a:srgbClr val="FFFFFF"/>
                </a:solidFill>
                <a:latin typeface="AvenirNext-Medium"/>
                <a:cs typeface="AvenirNext-Medium"/>
              </a:rPr>
              <a:t>STOP…</a:t>
            </a:r>
            <a:endParaRPr sz="1500">
              <a:latin typeface="AvenirNext-Medium"/>
              <a:cs typeface="AvenirNext-Medium"/>
            </a:endParaRPr>
          </a:p>
        </p:txBody>
      </p:sp>
      <p:sp>
        <p:nvSpPr>
          <p:cNvPr id="10" name="object 10"/>
          <p:cNvSpPr txBox="1"/>
          <p:nvPr/>
        </p:nvSpPr>
        <p:spPr>
          <a:xfrm>
            <a:off x="4122997" y="3352466"/>
            <a:ext cx="1680210" cy="1726564"/>
          </a:xfrm>
          <a:prstGeom prst="rect">
            <a:avLst/>
          </a:prstGeom>
        </p:spPr>
        <p:txBody>
          <a:bodyPr vert="horz" wrap="square" lIns="0" tIns="69850" rIns="0" bIns="0" rtlCol="0">
            <a:spAutoFit/>
          </a:bodyPr>
          <a:lstStyle/>
          <a:p>
            <a:pPr algn="ctr">
              <a:lnSpc>
                <a:spcPct val="100000"/>
              </a:lnSpc>
              <a:spcBef>
                <a:spcPts val="550"/>
              </a:spcBef>
            </a:pPr>
            <a:r>
              <a:rPr sz="2050" b="1" spc="-10" dirty="0">
                <a:solidFill>
                  <a:srgbClr val="FBCCCB"/>
                </a:solidFill>
                <a:latin typeface="Avenir Next"/>
                <a:cs typeface="Avenir Next"/>
              </a:rPr>
              <a:t>THINK</a:t>
            </a:r>
            <a:endParaRPr sz="2050" dirty="0">
              <a:latin typeface="Avenir Next"/>
              <a:cs typeface="Avenir Next"/>
            </a:endParaRPr>
          </a:p>
          <a:p>
            <a:pPr marL="12065" marR="5080" indent="-6350" algn="ctr">
              <a:lnSpc>
                <a:spcPts val="1660"/>
              </a:lnSpc>
              <a:spcBef>
                <a:spcPts val="550"/>
              </a:spcBef>
            </a:pPr>
            <a:r>
              <a:rPr sz="1500" dirty="0">
                <a:solidFill>
                  <a:srgbClr val="FFFFFF"/>
                </a:solidFill>
                <a:latin typeface="AvenirNext-Medium"/>
                <a:cs typeface="AvenirNext-Medium"/>
              </a:rPr>
              <a:t>About</a:t>
            </a:r>
            <a:r>
              <a:rPr sz="1500" spc="90" dirty="0">
                <a:solidFill>
                  <a:srgbClr val="FFFFFF"/>
                </a:solidFill>
                <a:latin typeface="AvenirNext-Medium"/>
                <a:cs typeface="AvenirNext-Medium"/>
              </a:rPr>
              <a:t> </a:t>
            </a:r>
            <a:r>
              <a:rPr sz="1500" spc="-10" dirty="0">
                <a:solidFill>
                  <a:srgbClr val="FFFFFF"/>
                </a:solidFill>
                <a:latin typeface="AvenirNext-Medium"/>
                <a:cs typeface="AvenirNext-Medium"/>
              </a:rPr>
              <a:t>people </a:t>
            </a:r>
            <a:r>
              <a:rPr sz="1500" dirty="0">
                <a:solidFill>
                  <a:srgbClr val="FFFFFF"/>
                </a:solidFill>
                <a:latin typeface="AvenirNext-Medium"/>
                <a:cs typeface="AvenirNext-Medium"/>
              </a:rPr>
              <a:t>different</a:t>
            </a:r>
            <a:r>
              <a:rPr sz="1500" spc="45" dirty="0">
                <a:solidFill>
                  <a:srgbClr val="FFFFFF"/>
                </a:solidFill>
                <a:latin typeface="AvenirNext-Medium"/>
                <a:cs typeface="AvenirNext-Medium"/>
              </a:rPr>
              <a:t> </a:t>
            </a:r>
            <a:r>
              <a:rPr sz="1500" dirty="0">
                <a:solidFill>
                  <a:srgbClr val="FFFFFF"/>
                </a:solidFill>
                <a:latin typeface="AvenirNext-Medium"/>
                <a:cs typeface="AvenirNext-Medium"/>
              </a:rPr>
              <a:t>from</a:t>
            </a:r>
            <a:r>
              <a:rPr sz="1500" spc="50" dirty="0">
                <a:solidFill>
                  <a:srgbClr val="FFFFFF"/>
                </a:solidFill>
                <a:latin typeface="AvenirNext-Medium"/>
                <a:cs typeface="AvenirNext-Medium"/>
              </a:rPr>
              <a:t> </a:t>
            </a:r>
            <a:r>
              <a:rPr sz="1500" spc="-20" dirty="0">
                <a:solidFill>
                  <a:srgbClr val="FFFFFF"/>
                </a:solidFill>
                <a:latin typeface="AvenirNext-Medium"/>
                <a:cs typeface="AvenirNext-Medium"/>
              </a:rPr>
              <a:t>you. </a:t>
            </a:r>
            <a:r>
              <a:rPr sz="1500" dirty="0">
                <a:solidFill>
                  <a:srgbClr val="FFFFFF"/>
                </a:solidFill>
                <a:latin typeface="AvenirNext-Medium"/>
                <a:cs typeface="AvenirNext-Medium"/>
              </a:rPr>
              <a:t>What</a:t>
            </a:r>
            <a:r>
              <a:rPr sz="1500" spc="70" dirty="0">
                <a:solidFill>
                  <a:srgbClr val="FFFFFF"/>
                </a:solidFill>
                <a:latin typeface="AvenirNext-Medium"/>
                <a:cs typeface="AvenirNext-Medium"/>
              </a:rPr>
              <a:t> </a:t>
            </a:r>
            <a:r>
              <a:rPr sz="1500" dirty="0">
                <a:solidFill>
                  <a:srgbClr val="FFFFFF"/>
                </a:solidFill>
                <a:latin typeface="AvenirNext-Medium"/>
                <a:cs typeface="AvenirNext-Medium"/>
              </a:rPr>
              <a:t>could</a:t>
            </a:r>
            <a:r>
              <a:rPr sz="1500" spc="70" dirty="0">
                <a:solidFill>
                  <a:srgbClr val="FFFFFF"/>
                </a:solidFill>
                <a:latin typeface="AvenirNext-Medium"/>
                <a:cs typeface="AvenirNext-Medium"/>
              </a:rPr>
              <a:t> </a:t>
            </a:r>
            <a:r>
              <a:rPr sz="1500" spc="-20" dirty="0">
                <a:solidFill>
                  <a:srgbClr val="FFFFFF"/>
                </a:solidFill>
                <a:latin typeface="AvenirNext-Medium"/>
                <a:cs typeface="AvenirNext-Medium"/>
              </a:rPr>
              <a:t>help </a:t>
            </a:r>
            <a:r>
              <a:rPr sz="1500" dirty="0">
                <a:solidFill>
                  <a:srgbClr val="FFFFFF"/>
                </a:solidFill>
                <a:latin typeface="AvenirNext-Medium"/>
                <a:cs typeface="AvenirNext-Medium"/>
              </a:rPr>
              <a:t>someone</a:t>
            </a:r>
            <a:r>
              <a:rPr sz="1500" spc="90" dirty="0">
                <a:solidFill>
                  <a:srgbClr val="FFFFFF"/>
                </a:solidFill>
                <a:latin typeface="AvenirNext-Medium"/>
                <a:cs typeface="AvenirNext-Medium"/>
              </a:rPr>
              <a:t> </a:t>
            </a:r>
            <a:r>
              <a:rPr sz="1500" dirty="0">
                <a:solidFill>
                  <a:srgbClr val="FFFFFF"/>
                </a:solidFill>
                <a:latin typeface="AvenirNext-Medium"/>
                <a:cs typeface="AvenirNext-Medium"/>
              </a:rPr>
              <a:t>feel</a:t>
            </a:r>
            <a:r>
              <a:rPr sz="1500" spc="95" dirty="0">
                <a:solidFill>
                  <a:srgbClr val="FFFFFF"/>
                </a:solidFill>
                <a:latin typeface="AvenirNext-Medium"/>
                <a:cs typeface="AvenirNext-Medium"/>
              </a:rPr>
              <a:t> </a:t>
            </a:r>
            <a:r>
              <a:rPr sz="1500" spc="-50" dirty="0">
                <a:solidFill>
                  <a:srgbClr val="FFFFFF"/>
                </a:solidFill>
                <a:latin typeface="AvenirNext-Medium"/>
                <a:cs typeface="AvenirNext-Medium"/>
              </a:rPr>
              <a:t>a </a:t>
            </a:r>
            <a:r>
              <a:rPr sz="1500" dirty="0">
                <a:solidFill>
                  <a:srgbClr val="FFFFFF"/>
                </a:solidFill>
                <a:latin typeface="AvenirNext-Medium"/>
                <a:cs typeface="AvenirNext-Medium"/>
              </a:rPr>
              <a:t>better</a:t>
            </a:r>
            <a:r>
              <a:rPr sz="1500" spc="70" dirty="0">
                <a:solidFill>
                  <a:srgbClr val="FFFFFF"/>
                </a:solidFill>
                <a:latin typeface="AvenirNext-Medium"/>
                <a:cs typeface="AvenirNext-Medium"/>
              </a:rPr>
              <a:t> </a:t>
            </a:r>
            <a:r>
              <a:rPr sz="1500" dirty="0">
                <a:solidFill>
                  <a:srgbClr val="FFFFFF"/>
                </a:solidFill>
                <a:latin typeface="AvenirNext-Medium"/>
                <a:cs typeface="AvenirNext-Medium"/>
              </a:rPr>
              <a:t>sense</a:t>
            </a:r>
            <a:r>
              <a:rPr sz="1500" spc="75" dirty="0">
                <a:solidFill>
                  <a:srgbClr val="FFFFFF"/>
                </a:solidFill>
                <a:latin typeface="AvenirNext-Medium"/>
                <a:cs typeface="AvenirNext-Medium"/>
              </a:rPr>
              <a:t> </a:t>
            </a:r>
            <a:r>
              <a:rPr sz="1500" spc="-25" dirty="0">
                <a:solidFill>
                  <a:srgbClr val="FFFFFF"/>
                </a:solidFill>
                <a:latin typeface="AvenirNext-Medium"/>
                <a:cs typeface="AvenirNext-Medium"/>
              </a:rPr>
              <a:t>of </a:t>
            </a:r>
            <a:r>
              <a:rPr sz="1500" spc="-10" dirty="0">
                <a:solidFill>
                  <a:srgbClr val="FFFFFF"/>
                </a:solidFill>
                <a:latin typeface="AvenirNext-Medium"/>
                <a:cs typeface="AvenirNext-Medium"/>
              </a:rPr>
              <a:t>belonging?</a:t>
            </a:r>
            <a:endParaRPr sz="1500" dirty="0">
              <a:latin typeface="AvenirNext-Medium"/>
              <a:cs typeface="AvenirNext-Medium"/>
            </a:endParaRPr>
          </a:p>
        </p:txBody>
      </p:sp>
      <p:sp>
        <p:nvSpPr>
          <p:cNvPr id="11" name="object 11"/>
          <p:cNvSpPr txBox="1"/>
          <p:nvPr/>
        </p:nvSpPr>
        <p:spPr>
          <a:xfrm>
            <a:off x="6501495" y="830168"/>
            <a:ext cx="1765300" cy="1757680"/>
          </a:xfrm>
          <a:prstGeom prst="rect">
            <a:avLst/>
          </a:prstGeom>
        </p:spPr>
        <p:txBody>
          <a:bodyPr vert="horz" wrap="square" lIns="0" tIns="87630" rIns="0" bIns="0" rtlCol="0">
            <a:spAutoFit/>
          </a:bodyPr>
          <a:lstStyle/>
          <a:p>
            <a:pPr marL="2540" algn="ctr">
              <a:lnSpc>
                <a:spcPct val="100000"/>
              </a:lnSpc>
              <a:spcBef>
                <a:spcPts val="690"/>
              </a:spcBef>
            </a:pPr>
            <a:r>
              <a:rPr sz="2050" b="1" spc="-20" dirty="0">
                <a:solidFill>
                  <a:srgbClr val="FBCCCB"/>
                </a:solidFill>
                <a:latin typeface="Avenir Next"/>
                <a:cs typeface="Avenir Next"/>
              </a:rPr>
              <a:t>LOOK</a:t>
            </a:r>
            <a:endParaRPr sz="2050">
              <a:latin typeface="Avenir Next"/>
              <a:cs typeface="Avenir Next"/>
            </a:endParaRPr>
          </a:p>
          <a:p>
            <a:pPr marL="12700" marR="5080" indent="-635" algn="ctr">
              <a:lnSpc>
                <a:spcPts val="1660"/>
              </a:lnSpc>
              <a:spcBef>
                <a:spcPts val="650"/>
              </a:spcBef>
            </a:pPr>
            <a:r>
              <a:rPr sz="1500" dirty="0">
                <a:solidFill>
                  <a:srgbClr val="FFFFFF"/>
                </a:solidFill>
                <a:latin typeface="AvenirNext-Medium"/>
                <a:cs typeface="AvenirNext-Medium"/>
              </a:rPr>
              <a:t>At</a:t>
            </a:r>
            <a:r>
              <a:rPr sz="1500" spc="40" dirty="0">
                <a:solidFill>
                  <a:srgbClr val="FFFFFF"/>
                </a:solidFill>
                <a:latin typeface="AvenirNext-Medium"/>
                <a:cs typeface="AvenirNext-Medium"/>
              </a:rPr>
              <a:t> </a:t>
            </a:r>
            <a:r>
              <a:rPr sz="1500" dirty="0">
                <a:solidFill>
                  <a:srgbClr val="FFFFFF"/>
                </a:solidFill>
                <a:latin typeface="AvenirNext-Medium"/>
                <a:cs typeface="AvenirNext-Medium"/>
              </a:rPr>
              <a:t>what</a:t>
            </a:r>
            <a:r>
              <a:rPr sz="1500" spc="45" dirty="0">
                <a:solidFill>
                  <a:srgbClr val="FFFFFF"/>
                </a:solidFill>
                <a:latin typeface="AvenirNext-Medium"/>
                <a:cs typeface="AvenirNext-Medium"/>
              </a:rPr>
              <a:t> </a:t>
            </a:r>
            <a:r>
              <a:rPr sz="1500" spc="-10" dirty="0">
                <a:solidFill>
                  <a:srgbClr val="FFFFFF"/>
                </a:solidFill>
                <a:latin typeface="AvenirNext-Medium"/>
                <a:cs typeface="AvenirNext-Medium"/>
              </a:rPr>
              <a:t>you’re </a:t>
            </a:r>
            <a:r>
              <a:rPr sz="1500" dirty="0">
                <a:solidFill>
                  <a:srgbClr val="FFFFFF"/>
                </a:solidFill>
                <a:latin typeface="AvenirNext-Medium"/>
                <a:cs typeface="AvenirNext-Medium"/>
              </a:rPr>
              <a:t>doing.</a:t>
            </a:r>
            <a:r>
              <a:rPr sz="1500" spc="35" dirty="0">
                <a:solidFill>
                  <a:srgbClr val="FFFFFF"/>
                </a:solidFill>
                <a:latin typeface="AvenirNext-Medium"/>
                <a:cs typeface="AvenirNext-Medium"/>
              </a:rPr>
              <a:t> </a:t>
            </a:r>
            <a:r>
              <a:rPr sz="1500" dirty="0">
                <a:solidFill>
                  <a:srgbClr val="FFFFFF"/>
                </a:solidFill>
                <a:latin typeface="AvenirNext-Medium"/>
                <a:cs typeface="AvenirNext-Medium"/>
              </a:rPr>
              <a:t>Does</a:t>
            </a:r>
            <a:r>
              <a:rPr sz="1500" spc="90" dirty="0">
                <a:solidFill>
                  <a:srgbClr val="FFFFFF"/>
                </a:solidFill>
                <a:latin typeface="AvenirNext-Medium"/>
                <a:cs typeface="AvenirNext-Medium"/>
              </a:rPr>
              <a:t> </a:t>
            </a:r>
            <a:r>
              <a:rPr sz="1500" spc="-25" dirty="0">
                <a:solidFill>
                  <a:srgbClr val="FFFFFF"/>
                </a:solidFill>
                <a:latin typeface="AvenirNext-Medium"/>
                <a:cs typeface="AvenirNext-Medium"/>
              </a:rPr>
              <a:t>it </a:t>
            </a:r>
            <a:r>
              <a:rPr sz="1500" dirty="0">
                <a:solidFill>
                  <a:srgbClr val="FFFFFF"/>
                </a:solidFill>
                <a:latin typeface="AvenirNext-Medium"/>
                <a:cs typeface="AvenirNext-Medium"/>
              </a:rPr>
              <a:t>reflect</a:t>
            </a:r>
            <a:r>
              <a:rPr sz="1500" spc="55" dirty="0">
                <a:solidFill>
                  <a:srgbClr val="FFFFFF"/>
                </a:solidFill>
                <a:latin typeface="AvenirNext-Medium"/>
                <a:cs typeface="AvenirNext-Medium"/>
              </a:rPr>
              <a:t> </a:t>
            </a:r>
            <a:r>
              <a:rPr sz="1500" dirty="0">
                <a:solidFill>
                  <a:srgbClr val="FFFFFF"/>
                </a:solidFill>
                <a:latin typeface="AvenirNext-Medium"/>
                <a:cs typeface="AvenirNext-Medium"/>
              </a:rPr>
              <a:t>society,</a:t>
            </a:r>
            <a:r>
              <a:rPr sz="1500" spc="10" dirty="0">
                <a:solidFill>
                  <a:srgbClr val="FFFFFF"/>
                </a:solidFill>
                <a:latin typeface="AvenirNext-Medium"/>
                <a:cs typeface="AvenirNext-Medium"/>
              </a:rPr>
              <a:t> </a:t>
            </a:r>
            <a:r>
              <a:rPr sz="1500" spc="-25" dirty="0">
                <a:solidFill>
                  <a:srgbClr val="FFFFFF"/>
                </a:solidFill>
                <a:latin typeface="AvenirNext-Medium"/>
                <a:cs typeface="AvenirNext-Medium"/>
              </a:rPr>
              <a:t>the </a:t>
            </a:r>
            <a:r>
              <a:rPr sz="1500" dirty="0">
                <a:solidFill>
                  <a:srgbClr val="FFFFFF"/>
                </a:solidFill>
                <a:latin typeface="AvenirNext-Medium"/>
                <a:cs typeface="AvenirNext-Medium"/>
              </a:rPr>
              <a:t>audience</a:t>
            </a:r>
            <a:r>
              <a:rPr sz="1500" spc="90" dirty="0">
                <a:solidFill>
                  <a:srgbClr val="FFFFFF"/>
                </a:solidFill>
                <a:latin typeface="AvenirNext-Medium"/>
                <a:cs typeface="AvenirNext-Medium"/>
              </a:rPr>
              <a:t> </a:t>
            </a:r>
            <a:r>
              <a:rPr sz="1500" dirty="0">
                <a:solidFill>
                  <a:srgbClr val="FFFFFF"/>
                </a:solidFill>
                <a:latin typeface="AvenirNext-Medium"/>
                <a:cs typeface="AvenirNext-Medium"/>
              </a:rPr>
              <a:t>you</a:t>
            </a:r>
            <a:r>
              <a:rPr sz="1500" spc="95" dirty="0">
                <a:solidFill>
                  <a:srgbClr val="FFFFFF"/>
                </a:solidFill>
                <a:latin typeface="AvenirNext-Medium"/>
                <a:cs typeface="AvenirNext-Medium"/>
              </a:rPr>
              <a:t> </a:t>
            </a:r>
            <a:r>
              <a:rPr sz="1500" spc="-25" dirty="0">
                <a:solidFill>
                  <a:srgbClr val="FFFFFF"/>
                </a:solidFill>
                <a:latin typeface="AvenirNext-Medium"/>
                <a:cs typeface="AvenirNext-Medium"/>
              </a:rPr>
              <a:t>are </a:t>
            </a:r>
            <a:r>
              <a:rPr sz="1500" dirty="0">
                <a:solidFill>
                  <a:srgbClr val="FFFFFF"/>
                </a:solidFill>
                <a:latin typeface="AvenirNext-Medium"/>
                <a:cs typeface="AvenirNext-Medium"/>
              </a:rPr>
              <a:t>trying</a:t>
            </a:r>
            <a:r>
              <a:rPr sz="1500" spc="50" dirty="0">
                <a:solidFill>
                  <a:srgbClr val="FFFFFF"/>
                </a:solidFill>
                <a:latin typeface="AvenirNext-Medium"/>
                <a:cs typeface="AvenirNext-Medium"/>
              </a:rPr>
              <a:t> </a:t>
            </a:r>
            <a:r>
              <a:rPr sz="1500" dirty="0">
                <a:solidFill>
                  <a:srgbClr val="FFFFFF"/>
                </a:solidFill>
                <a:latin typeface="AvenirNext-Medium"/>
                <a:cs typeface="AvenirNext-Medium"/>
              </a:rPr>
              <a:t>to</a:t>
            </a:r>
            <a:r>
              <a:rPr sz="1500" spc="50" dirty="0">
                <a:solidFill>
                  <a:srgbClr val="FFFFFF"/>
                </a:solidFill>
                <a:latin typeface="AvenirNext-Medium"/>
                <a:cs typeface="AvenirNext-Medium"/>
              </a:rPr>
              <a:t> </a:t>
            </a:r>
            <a:r>
              <a:rPr sz="1500" dirty="0">
                <a:solidFill>
                  <a:srgbClr val="FFFFFF"/>
                </a:solidFill>
                <a:latin typeface="AvenirNext-Medium"/>
                <a:cs typeface="AvenirNext-Medium"/>
              </a:rPr>
              <a:t>reach?</a:t>
            </a:r>
            <a:r>
              <a:rPr sz="1500" spc="50" dirty="0">
                <a:solidFill>
                  <a:srgbClr val="FFFFFF"/>
                </a:solidFill>
                <a:latin typeface="AvenirNext-Medium"/>
                <a:cs typeface="AvenirNext-Medium"/>
              </a:rPr>
              <a:t> </a:t>
            </a:r>
            <a:r>
              <a:rPr sz="1500" dirty="0">
                <a:solidFill>
                  <a:srgbClr val="FFFFFF"/>
                </a:solidFill>
                <a:latin typeface="AvenirNext-Medium"/>
                <a:cs typeface="AvenirNext-Medium"/>
              </a:rPr>
              <a:t>Is</a:t>
            </a:r>
            <a:r>
              <a:rPr sz="1500" spc="50" dirty="0">
                <a:solidFill>
                  <a:srgbClr val="FFFFFF"/>
                </a:solidFill>
                <a:latin typeface="AvenirNext-Medium"/>
                <a:cs typeface="AvenirNext-Medium"/>
              </a:rPr>
              <a:t> </a:t>
            </a:r>
            <a:r>
              <a:rPr sz="1500" spc="-25" dirty="0">
                <a:solidFill>
                  <a:srgbClr val="FFFFFF"/>
                </a:solidFill>
                <a:latin typeface="AvenirNext-Medium"/>
                <a:cs typeface="AvenirNext-Medium"/>
              </a:rPr>
              <a:t>it </a:t>
            </a:r>
            <a:r>
              <a:rPr sz="1500" spc="-10" dirty="0">
                <a:solidFill>
                  <a:srgbClr val="FFFFFF"/>
                </a:solidFill>
                <a:latin typeface="AvenirNext-Medium"/>
                <a:cs typeface="AvenirNext-Medium"/>
              </a:rPr>
              <a:t>accessible?</a:t>
            </a:r>
            <a:endParaRPr sz="1500">
              <a:latin typeface="AvenirNext-Medium"/>
              <a:cs typeface="AvenirNext-Medium"/>
            </a:endParaRPr>
          </a:p>
        </p:txBody>
      </p:sp>
      <p:sp>
        <p:nvSpPr>
          <p:cNvPr id="12" name="object 12"/>
          <p:cNvSpPr txBox="1"/>
          <p:nvPr/>
        </p:nvSpPr>
        <p:spPr>
          <a:xfrm>
            <a:off x="6506454" y="3352466"/>
            <a:ext cx="1755775" cy="1726564"/>
          </a:xfrm>
          <a:prstGeom prst="rect">
            <a:avLst/>
          </a:prstGeom>
        </p:spPr>
        <p:txBody>
          <a:bodyPr vert="horz" wrap="square" lIns="0" tIns="69850" rIns="0" bIns="0" rtlCol="0">
            <a:spAutoFit/>
          </a:bodyPr>
          <a:lstStyle/>
          <a:p>
            <a:pPr marL="5715" algn="ctr">
              <a:lnSpc>
                <a:spcPct val="100000"/>
              </a:lnSpc>
              <a:spcBef>
                <a:spcPts val="550"/>
              </a:spcBef>
            </a:pPr>
            <a:r>
              <a:rPr sz="2050" b="1" spc="-10" dirty="0">
                <a:solidFill>
                  <a:srgbClr val="FBCCCB"/>
                </a:solidFill>
                <a:latin typeface="Avenir Next"/>
                <a:cs typeface="Avenir Next"/>
              </a:rPr>
              <a:t>SUGGEST</a:t>
            </a:r>
            <a:endParaRPr sz="2050">
              <a:latin typeface="Avenir Next"/>
              <a:cs typeface="Avenir Next"/>
            </a:endParaRPr>
          </a:p>
          <a:p>
            <a:pPr marL="12700" marR="5080" algn="ctr">
              <a:lnSpc>
                <a:spcPts val="1660"/>
              </a:lnSpc>
              <a:spcBef>
                <a:spcPts val="550"/>
              </a:spcBef>
            </a:pPr>
            <a:r>
              <a:rPr sz="1500" dirty="0">
                <a:solidFill>
                  <a:srgbClr val="FFFFFF"/>
                </a:solidFill>
                <a:latin typeface="AvenirNext-Medium"/>
                <a:cs typeface="AvenirNext-Medium"/>
              </a:rPr>
              <a:t>If</a:t>
            </a:r>
            <a:r>
              <a:rPr sz="1500" spc="125" dirty="0">
                <a:solidFill>
                  <a:srgbClr val="FFFFFF"/>
                </a:solidFill>
                <a:latin typeface="AvenirNext-Medium"/>
                <a:cs typeface="AvenirNext-Medium"/>
              </a:rPr>
              <a:t> </a:t>
            </a:r>
            <a:r>
              <a:rPr sz="1500" dirty="0">
                <a:solidFill>
                  <a:srgbClr val="FFFFFF"/>
                </a:solidFill>
                <a:latin typeface="AvenirNext-Medium"/>
                <a:cs typeface="AvenirNext-Medium"/>
              </a:rPr>
              <a:t>something</a:t>
            </a:r>
            <a:r>
              <a:rPr sz="1500" spc="80" dirty="0">
                <a:solidFill>
                  <a:srgbClr val="FFFFFF"/>
                </a:solidFill>
                <a:latin typeface="AvenirNext-Medium"/>
                <a:cs typeface="AvenirNext-Medium"/>
              </a:rPr>
              <a:t> </a:t>
            </a:r>
            <a:r>
              <a:rPr sz="1500" spc="-25" dirty="0">
                <a:solidFill>
                  <a:srgbClr val="FFFFFF"/>
                </a:solidFill>
                <a:latin typeface="AvenirNext-Medium"/>
                <a:cs typeface="AvenirNext-Medium"/>
              </a:rPr>
              <a:t>is </a:t>
            </a:r>
            <a:r>
              <a:rPr sz="1500" dirty="0">
                <a:solidFill>
                  <a:srgbClr val="FFFFFF"/>
                </a:solidFill>
                <a:latin typeface="AvenirNext-Medium"/>
                <a:cs typeface="AvenirNext-Medium"/>
              </a:rPr>
              <a:t>wrong</a:t>
            </a:r>
            <a:r>
              <a:rPr sz="1500" spc="60" dirty="0">
                <a:solidFill>
                  <a:srgbClr val="FFFFFF"/>
                </a:solidFill>
                <a:latin typeface="AvenirNext-Medium"/>
                <a:cs typeface="AvenirNext-Medium"/>
              </a:rPr>
              <a:t> </a:t>
            </a:r>
            <a:r>
              <a:rPr sz="1500" dirty="0">
                <a:solidFill>
                  <a:srgbClr val="FFFFFF"/>
                </a:solidFill>
                <a:latin typeface="AvenirNext-Medium"/>
                <a:cs typeface="AvenirNext-Medium"/>
              </a:rPr>
              <a:t>or</a:t>
            </a:r>
            <a:r>
              <a:rPr sz="1500" spc="60" dirty="0">
                <a:solidFill>
                  <a:srgbClr val="FFFFFF"/>
                </a:solidFill>
                <a:latin typeface="AvenirNext-Medium"/>
                <a:cs typeface="AvenirNext-Medium"/>
              </a:rPr>
              <a:t> </a:t>
            </a:r>
            <a:r>
              <a:rPr sz="1500" dirty="0">
                <a:solidFill>
                  <a:srgbClr val="FFFFFF"/>
                </a:solidFill>
                <a:latin typeface="AvenirNext-Medium"/>
                <a:cs typeface="AvenirNext-Medium"/>
              </a:rPr>
              <a:t>could</a:t>
            </a:r>
            <a:r>
              <a:rPr sz="1500" spc="60" dirty="0">
                <a:solidFill>
                  <a:srgbClr val="FFFFFF"/>
                </a:solidFill>
                <a:latin typeface="AvenirNext-Medium"/>
                <a:cs typeface="AvenirNext-Medium"/>
              </a:rPr>
              <a:t> </a:t>
            </a:r>
            <a:r>
              <a:rPr sz="1500" spc="-25" dirty="0">
                <a:solidFill>
                  <a:srgbClr val="FFFFFF"/>
                </a:solidFill>
                <a:latin typeface="AvenirNext-Medium"/>
                <a:cs typeface="AvenirNext-Medium"/>
              </a:rPr>
              <a:t>be </a:t>
            </a:r>
            <a:r>
              <a:rPr sz="1500" dirty="0">
                <a:solidFill>
                  <a:srgbClr val="FFFFFF"/>
                </a:solidFill>
                <a:latin typeface="AvenirNext-Medium"/>
                <a:cs typeface="AvenirNext-Medium"/>
              </a:rPr>
              <a:t>better,</a:t>
            </a:r>
            <a:r>
              <a:rPr sz="1500" spc="-15" dirty="0">
                <a:solidFill>
                  <a:srgbClr val="FFFFFF"/>
                </a:solidFill>
                <a:latin typeface="AvenirNext-Medium"/>
                <a:cs typeface="AvenirNext-Medium"/>
              </a:rPr>
              <a:t> </a:t>
            </a:r>
            <a:r>
              <a:rPr sz="1500" dirty="0">
                <a:solidFill>
                  <a:srgbClr val="FFFFFF"/>
                </a:solidFill>
                <a:latin typeface="AvenirNext-Medium"/>
                <a:cs typeface="AvenirNext-Medium"/>
              </a:rPr>
              <a:t>and</a:t>
            </a:r>
            <a:r>
              <a:rPr sz="1500" spc="40" dirty="0">
                <a:solidFill>
                  <a:srgbClr val="FFFFFF"/>
                </a:solidFill>
                <a:latin typeface="AvenirNext-Medium"/>
                <a:cs typeface="AvenirNext-Medium"/>
              </a:rPr>
              <a:t> </a:t>
            </a:r>
            <a:r>
              <a:rPr sz="1500" dirty="0">
                <a:solidFill>
                  <a:srgbClr val="FFFFFF"/>
                </a:solidFill>
                <a:latin typeface="AvenirNext-Medium"/>
                <a:cs typeface="AvenirNext-Medium"/>
              </a:rPr>
              <a:t>you</a:t>
            </a:r>
            <a:r>
              <a:rPr sz="1500" spc="40" dirty="0">
                <a:solidFill>
                  <a:srgbClr val="FFFFFF"/>
                </a:solidFill>
                <a:latin typeface="AvenirNext-Medium"/>
                <a:cs typeface="AvenirNext-Medium"/>
              </a:rPr>
              <a:t> </a:t>
            </a:r>
            <a:r>
              <a:rPr sz="1500" spc="-20" dirty="0">
                <a:solidFill>
                  <a:srgbClr val="FFFFFF"/>
                </a:solidFill>
                <a:latin typeface="AvenirNext-Medium"/>
                <a:cs typeface="AvenirNext-Medium"/>
              </a:rPr>
              <a:t>feel </a:t>
            </a:r>
            <a:r>
              <a:rPr sz="1500" dirty="0">
                <a:solidFill>
                  <a:srgbClr val="FFFFFF"/>
                </a:solidFill>
                <a:latin typeface="AvenirNext-Medium"/>
                <a:cs typeface="AvenirNext-Medium"/>
              </a:rPr>
              <a:t>can</a:t>
            </a:r>
            <a:r>
              <a:rPr sz="1500" spc="40" dirty="0">
                <a:solidFill>
                  <a:srgbClr val="FFFFFF"/>
                </a:solidFill>
                <a:latin typeface="AvenirNext-Medium"/>
                <a:cs typeface="AvenirNext-Medium"/>
              </a:rPr>
              <a:t> </a:t>
            </a:r>
            <a:r>
              <a:rPr sz="1500" dirty="0">
                <a:solidFill>
                  <a:srgbClr val="FFFFFF"/>
                </a:solidFill>
                <a:latin typeface="AvenirNext-Medium"/>
                <a:cs typeface="AvenirNext-Medium"/>
              </a:rPr>
              <a:t>do</a:t>
            </a:r>
            <a:r>
              <a:rPr sz="1500" spc="40" dirty="0">
                <a:solidFill>
                  <a:srgbClr val="FFFFFF"/>
                </a:solidFill>
                <a:latin typeface="AvenirNext-Medium"/>
                <a:cs typeface="AvenirNext-Medium"/>
              </a:rPr>
              <a:t> </a:t>
            </a:r>
            <a:r>
              <a:rPr sz="1500" dirty="0">
                <a:solidFill>
                  <a:srgbClr val="FFFFFF"/>
                </a:solidFill>
                <a:latin typeface="AvenirNext-Medium"/>
                <a:cs typeface="AvenirNext-Medium"/>
              </a:rPr>
              <a:t>so,</a:t>
            </a:r>
            <a:r>
              <a:rPr sz="1500" spc="-5" dirty="0">
                <a:solidFill>
                  <a:srgbClr val="FFFFFF"/>
                </a:solidFill>
                <a:latin typeface="AvenirNext-Medium"/>
                <a:cs typeface="AvenirNext-Medium"/>
              </a:rPr>
              <a:t> </a:t>
            </a:r>
            <a:r>
              <a:rPr sz="1500" spc="-10" dirty="0">
                <a:solidFill>
                  <a:srgbClr val="FFFFFF"/>
                </a:solidFill>
                <a:latin typeface="AvenirNext-Medium"/>
                <a:cs typeface="AvenirNext-Medium"/>
              </a:rPr>
              <a:t>suggest </a:t>
            </a:r>
            <a:r>
              <a:rPr sz="1500" dirty="0">
                <a:solidFill>
                  <a:srgbClr val="FFFFFF"/>
                </a:solidFill>
                <a:latin typeface="AvenirNext-Medium"/>
                <a:cs typeface="AvenirNext-Medium"/>
              </a:rPr>
              <a:t>what</a:t>
            </a:r>
            <a:r>
              <a:rPr sz="1500" spc="70" dirty="0">
                <a:solidFill>
                  <a:srgbClr val="FFFFFF"/>
                </a:solidFill>
                <a:latin typeface="AvenirNext-Medium"/>
                <a:cs typeface="AvenirNext-Medium"/>
              </a:rPr>
              <a:t> </a:t>
            </a:r>
            <a:r>
              <a:rPr sz="1500" dirty="0">
                <a:solidFill>
                  <a:srgbClr val="FFFFFF"/>
                </a:solidFill>
                <a:latin typeface="AvenirNext-Medium"/>
                <a:cs typeface="AvenirNext-Medium"/>
              </a:rPr>
              <a:t>needs</a:t>
            </a:r>
            <a:r>
              <a:rPr sz="1500" spc="70" dirty="0">
                <a:solidFill>
                  <a:srgbClr val="FFFFFF"/>
                </a:solidFill>
                <a:latin typeface="AvenirNext-Medium"/>
                <a:cs typeface="AvenirNext-Medium"/>
              </a:rPr>
              <a:t> </a:t>
            </a:r>
            <a:r>
              <a:rPr sz="1500" spc="-25" dirty="0">
                <a:solidFill>
                  <a:srgbClr val="FFFFFF"/>
                </a:solidFill>
                <a:latin typeface="AvenirNext-Medium"/>
                <a:cs typeface="AvenirNext-Medium"/>
              </a:rPr>
              <a:t>to </a:t>
            </a:r>
            <a:r>
              <a:rPr sz="1500" spc="-10" dirty="0">
                <a:solidFill>
                  <a:srgbClr val="FFFFFF"/>
                </a:solidFill>
                <a:latin typeface="AvenirNext-Medium"/>
                <a:cs typeface="AvenirNext-Medium"/>
              </a:rPr>
              <a:t>change.</a:t>
            </a:r>
            <a:endParaRPr sz="1500">
              <a:latin typeface="AvenirNext-Medium"/>
              <a:cs typeface="AvenirNext-Medium"/>
            </a:endParaRPr>
          </a:p>
        </p:txBody>
      </p:sp>
      <p:sp>
        <p:nvSpPr>
          <p:cNvPr id="13" name="object 13"/>
          <p:cNvSpPr txBox="1"/>
          <p:nvPr/>
        </p:nvSpPr>
        <p:spPr>
          <a:xfrm>
            <a:off x="8875028" y="830168"/>
            <a:ext cx="1866900" cy="1546860"/>
          </a:xfrm>
          <a:prstGeom prst="rect">
            <a:avLst/>
          </a:prstGeom>
        </p:spPr>
        <p:txBody>
          <a:bodyPr vert="horz" wrap="square" lIns="0" tIns="87630" rIns="0" bIns="0" rtlCol="0">
            <a:spAutoFit/>
          </a:bodyPr>
          <a:lstStyle/>
          <a:p>
            <a:pPr algn="ctr">
              <a:lnSpc>
                <a:spcPct val="100000"/>
              </a:lnSpc>
              <a:spcBef>
                <a:spcPts val="690"/>
              </a:spcBef>
            </a:pPr>
            <a:r>
              <a:rPr sz="2050" b="1" spc="-10" dirty="0">
                <a:solidFill>
                  <a:srgbClr val="FBCCCB"/>
                </a:solidFill>
                <a:latin typeface="Avenir Next"/>
                <a:cs typeface="Avenir Next"/>
              </a:rPr>
              <a:t>LISTEN</a:t>
            </a:r>
            <a:endParaRPr sz="2050">
              <a:latin typeface="Avenir Next"/>
              <a:cs typeface="Avenir Next"/>
            </a:endParaRPr>
          </a:p>
          <a:p>
            <a:pPr marL="12700" marR="5080" algn="ctr">
              <a:lnSpc>
                <a:spcPts val="1660"/>
              </a:lnSpc>
              <a:spcBef>
                <a:spcPts val="650"/>
              </a:spcBef>
            </a:pPr>
            <a:r>
              <a:rPr sz="1500" spc="-20" dirty="0">
                <a:solidFill>
                  <a:srgbClr val="FFFFFF"/>
                </a:solidFill>
                <a:latin typeface="AvenirNext-Medium"/>
                <a:cs typeface="AvenirNext-Medium"/>
              </a:rPr>
              <a:t>To</a:t>
            </a:r>
            <a:r>
              <a:rPr sz="1500" spc="25" dirty="0">
                <a:solidFill>
                  <a:srgbClr val="FFFFFF"/>
                </a:solidFill>
                <a:latin typeface="AvenirNext-Medium"/>
                <a:cs typeface="AvenirNext-Medium"/>
              </a:rPr>
              <a:t> </a:t>
            </a:r>
            <a:r>
              <a:rPr sz="1500" dirty="0">
                <a:solidFill>
                  <a:srgbClr val="FFFFFF"/>
                </a:solidFill>
                <a:latin typeface="AvenirNext-Medium"/>
                <a:cs typeface="AvenirNext-Medium"/>
              </a:rPr>
              <a:t>the</a:t>
            </a:r>
            <a:r>
              <a:rPr sz="1500" spc="30" dirty="0">
                <a:solidFill>
                  <a:srgbClr val="FFFFFF"/>
                </a:solidFill>
                <a:latin typeface="AvenirNext-Medium"/>
                <a:cs typeface="AvenirNext-Medium"/>
              </a:rPr>
              <a:t> </a:t>
            </a:r>
            <a:r>
              <a:rPr sz="1500" dirty="0">
                <a:solidFill>
                  <a:srgbClr val="FFFFFF"/>
                </a:solidFill>
                <a:latin typeface="AvenirNext-Medium"/>
                <a:cs typeface="AvenirNext-Medium"/>
              </a:rPr>
              <a:t>people</a:t>
            </a:r>
            <a:r>
              <a:rPr sz="1500" spc="25" dirty="0">
                <a:solidFill>
                  <a:srgbClr val="FFFFFF"/>
                </a:solidFill>
                <a:latin typeface="AvenirNext-Medium"/>
                <a:cs typeface="AvenirNext-Medium"/>
              </a:rPr>
              <a:t> </a:t>
            </a:r>
            <a:r>
              <a:rPr sz="1500" spc="-10" dirty="0">
                <a:solidFill>
                  <a:srgbClr val="FFFFFF"/>
                </a:solidFill>
                <a:latin typeface="AvenirNext-Medium"/>
                <a:cs typeface="AvenirNext-Medium"/>
              </a:rPr>
              <a:t>you’re </a:t>
            </a:r>
            <a:r>
              <a:rPr sz="1500" dirty="0">
                <a:solidFill>
                  <a:srgbClr val="FFFFFF"/>
                </a:solidFill>
                <a:latin typeface="AvenirNext-Medium"/>
                <a:cs typeface="AvenirNext-Medium"/>
              </a:rPr>
              <a:t>trying</a:t>
            </a:r>
            <a:r>
              <a:rPr sz="1500" spc="55" dirty="0">
                <a:solidFill>
                  <a:srgbClr val="FFFFFF"/>
                </a:solidFill>
                <a:latin typeface="AvenirNext-Medium"/>
                <a:cs typeface="AvenirNext-Medium"/>
              </a:rPr>
              <a:t> </a:t>
            </a:r>
            <a:r>
              <a:rPr sz="1500" dirty="0">
                <a:solidFill>
                  <a:srgbClr val="FFFFFF"/>
                </a:solidFill>
                <a:latin typeface="AvenirNext-Medium"/>
                <a:cs typeface="AvenirNext-Medium"/>
              </a:rPr>
              <a:t>to</a:t>
            </a:r>
            <a:r>
              <a:rPr sz="1500" spc="60" dirty="0">
                <a:solidFill>
                  <a:srgbClr val="FFFFFF"/>
                </a:solidFill>
                <a:latin typeface="AvenirNext-Medium"/>
                <a:cs typeface="AvenirNext-Medium"/>
              </a:rPr>
              <a:t> </a:t>
            </a:r>
            <a:r>
              <a:rPr sz="1500" spc="-10" dirty="0">
                <a:solidFill>
                  <a:srgbClr val="FFFFFF"/>
                </a:solidFill>
                <a:latin typeface="AvenirNext-Medium"/>
                <a:cs typeface="AvenirNext-Medium"/>
              </a:rPr>
              <a:t>engage.</a:t>
            </a:r>
            <a:endParaRPr sz="1500">
              <a:latin typeface="AvenirNext-Medium"/>
              <a:cs typeface="AvenirNext-Medium"/>
            </a:endParaRPr>
          </a:p>
          <a:p>
            <a:pPr marL="202565" marR="194945" algn="ctr">
              <a:lnSpc>
                <a:spcPts val="1660"/>
              </a:lnSpc>
            </a:pPr>
            <a:r>
              <a:rPr sz="1500" dirty="0">
                <a:solidFill>
                  <a:srgbClr val="FFFFFF"/>
                </a:solidFill>
                <a:latin typeface="AvenirNext-Medium"/>
                <a:cs typeface="AvenirNext-Medium"/>
              </a:rPr>
              <a:t>Have</a:t>
            </a:r>
            <a:r>
              <a:rPr sz="1500" spc="70" dirty="0">
                <a:solidFill>
                  <a:srgbClr val="FFFFFF"/>
                </a:solidFill>
                <a:latin typeface="AvenirNext-Medium"/>
                <a:cs typeface="AvenirNext-Medium"/>
              </a:rPr>
              <a:t> </a:t>
            </a:r>
            <a:r>
              <a:rPr sz="1500" dirty="0">
                <a:solidFill>
                  <a:srgbClr val="FFFFFF"/>
                </a:solidFill>
                <a:latin typeface="AvenirNext-Medium"/>
                <a:cs typeface="AvenirNext-Medium"/>
              </a:rPr>
              <a:t>their</a:t>
            </a:r>
            <a:r>
              <a:rPr sz="1500" spc="70" dirty="0">
                <a:solidFill>
                  <a:srgbClr val="FFFFFF"/>
                </a:solidFill>
                <a:latin typeface="AvenirNext-Medium"/>
                <a:cs typeface="AvenirNext-Medium"/>
              </a:rPr>
              <a:t> </a:t>
            </a:r>
            <a:r>
              <a:rPr sz="1500" spc="-10" dirty="0">
                <a:solidFill>
                  <a:srgbClr val="FFFFFF"/>
                </a:solidFill>
                <a:latin typeface="AvenirNext-Medium"/>
                <a:cs typeface="AvenirNext-Medium"/>
              </a:rPr>
              <a:t>views </a:t>
            </a:r>
            <a:r>
              <a:rPr sz="1500" dirty="0">
                <a:solidFill>
                  <a:srgbClr val="FFFFFF"/>
                </a:solidFill>
                <a:latin typeface="AvenirNext-Medium"/>
                <a:cs typeface="AvenirNext-Medium"/>
              </a:rPr>
              <a:t>been</a:t>
            </a:r>
            <a:r>
              <a:rPr sz="1500" spc="60" dirty="0">
                <a:solidFill>
                  <a:srgbClr val="FFFFFF"/>
                </a:solidFill>
                <a:latin typeface="AvenirNext-Medium"/>
                <a:cs typeface="AvenirNext-Medium"/>
              </a:rPr>
              <a:t> </a:t>
            </a:r>
            <a:r>
              <a:rPr sz="1500" dirty="0">
                <a:solidFill>
                  <a:srgbClr val="FFFFFF"/>
                </a:solidFill>
                <a:latin typeface="AvenirNext-Medium"/>
                <a:cs typeface="AvenirNext-Medium"/>
              </a:rPr>
              <a:t>taken</a:t>
            </a:r>
            <a:r>
              <a:rPr sz="1500" spc="65" dirty="0">
                <a:solidFill>
                  <a:srgbClr val="FFFFFF"/>
                </a:solidFill>
                <a:latin typeface="AvenirNext-Medium"/>
                <a:cs typeface="AvenirNext-Medium"/>
              </a:rPr>
              <a:t> </a:t>
            </a:r>
            <a:r>
              <a:rPr sz="1500" spc="-20" dirty="0">
                <a:solidFill>
                  <a:srgbClr val="FFFFFF"/>
                </a:solidFill>
                <a:latin typeface="AvenirNext-Medium"/>
                <a:cs typeface="AvenirNext-Medium"/>
              </a:rPr>
              <a:t>into </a:t>
            </a:r>
            <a:r>
              <a:rPr sz="1500" spc="-10" dirty="0">
                <a:solidFill>
                  <a:srgbClr val="FFFFFF"/>
                </a:solidFill>
                <a:latin typeface="AvenirNext-Medium"/>
                <a:cs typeface="AvenirNext-Medium"/>
              </a:rPr>
              <a:t>account?</a:t>
            </a:r>
            <a:endParaRPr sz="1500">
              <a:latin typeface="AvenirNext-Medium"/>
              <a:cs typeface="AvenirNext-Medium"/>
            </a:endParaRPr>
          </a:p>
        </p:txBody>
      </p:sp>
      <p:sp>
        <p:nvSpPr>
          <p:cNvPr id="14" name="object 14"/>
          <p:cNvSpPr txBox="1"/>
          <p:nvPr/>
        </p:nvSpPr>
        <p:spPr>
          <a:xfrm>
            <a:off x="8912002" y="3352466"/>
            <a:ext cx="1793239" cy="1726564"/>
          </a:xfrm>
          <a:prstGeom prst="rect">
            <a:avLst/>
          </a:prstGeom>
        </p:spPr>
        <p:txBody>
          <a:bodyPr vert="horz" wrap="square" lIns="0" tIns="69850" rIns="0" bIns="0" rtlCol="0">
            <a:spAutoFit/>
          </a:bodyPr>
          <a:lstStyle/>
          <a:p>
            <a:pPr marL="466090">
              <a:lnSpc>
                <a:spcPct val="100000"/>
              </a:lnSpc>
              <a:spcBef>
                <a:spcPts val="550"/>
              </a:spcBef>
            </a:pPr>
            <a:r>
              <a:rPr sz="2050" b="1" spc="-10" dirty="0">
                <a:solidFill>
                  <a:srgbClr val="FBCCCB"/>
                </a:solidFill>
                <a:latin typeface="Avenir Next"/>
                <a:cs typeface="Avenir Next"/>
              </a:rPr>
              <a:t>LEARN</a:t>
            </a:r>
            <a:endParaRPr sz="2050">
              <a:latin typeface="Avenir Next"/>
              <a:cs typeface="Avenir Next"/>
            </a:endParaRPr>
          </a:p>
          <a:p>
            <a:pPr marL="12700" marR="5080" indent="260350">
              <a:lnSpc>
                <a:spcPts val="1660"/>
              </a:lnSpc>
              <a:spcBef>
                <a:spcPts val="550"/>
              </a:spcBef>
            </a:pPr>
            <a:r>
              <a:rPr sz="1500" dirty="0">
                <a:solidFill>
                  <a:srgbClr val="FFFFFF"/>
                </a:solidFill>
                <a:latin typeface="AvenirNext-Medium"/>
                <a:cs typeface="AvenirNext-Medium"/>
              </a:rPr>
              <a:t>About</a:t>
            </a:r>
            <a:r>
              <a:rPr sz="1500" spc="90" dirty="0">
                <a:solidFill>
                  <a:srgbClr val="FFFFFF"/>
                </a:solidFill>
                <a:latin typeface="AvenirNext-Medium"/>
                <a:cs typeface="AvenirNext-Medium"/>
              </a:rPr>
              <a:t> </a:t>
            </a:r>
            <a:r>
              <a:rPr sz="1500" spc="-10" dirty="0">
                <a:solidFill>
                  <a:srgbClr val="FFFFFF"/>
                </a:solidFill>
                <a:latin typeface="AvenirNext-Medium"/>
                <a:cs typeface="AvenirNext-Medium"/>
              </a:rPr>
              <a:t>people </a:t>
            </a:r>
            <a:r>
              <a:rPr sz="1500" dirty="0">
                <a:solidFill>
                  <a:srgbClr val="FFFFFF"/>
                </a:solidFill>
                <a:latin typeface="AvenirNext-Medium"/>
                <a:cs typeface="AvenirNext-Medium"/>
              </a:rPr>
              <a:t>with</a:t>
            </a:r>
            <a:r>
              <a:rPr sz="1500" spc="60" dirty="0">
                <a:solidFill>
                  <a:srgbClr val="FFFFFF"/>
                </a:solidFill>
                <a:latin typeface="AvenirNext-Medium"/>
                <a:cs typeface="AvenirNext-Medium"/>
              </a:rPr>
              <a:t> </a:t>
            </a:r>
            <a:r>
              <a:rPr sz="1500" dirty="0">
                <a:solidFill>
                  <a:srgbClr val="FFFFFF"/>
                </a:solidFill>
                <a:latin typeface="AvenirNext-Medium"/>
                <a:cs typeface="AvenirNext-Medium"/>
              </a:rPr>
              <a:t>different</a:t>
            </a:r>
            <a:r>
              <a:rPr sz="1500" spc="60" dirty="0">
                <a:solidFill>
                  <a:srgbClr val="FFFFFF"/>
                </a:solidFill>
                <a:latin typeface="AvenirNext-Medium"/>
                <a:cs typeface="AvenirNext-Medium"/>
              </a:rPr>
              <a:t> </a:t>
            </a:r>
            <a:r>
              <a:rPr sz="1500" spc="-20" dirty="0">
                <a:solidFill>
                  <a:srgbClr val="FFFFFF"/>
                </a:solidFill>
                <a:latin typeface="AvenirNext-Medium"/>
                <a:cs typeface="AvenirNext-Medium"/>
              </a:rPr>
              <a:t>life </a:t>
            </a:r>
            <a:r>
              <a:rPr sz="1500" dirty="0">
                <a:solidFill>
                  <a:srgbClr val="FFFFFF"/>
                </a:solidFill>
                <a:latin typeface="AvenirNext-Medium"/>
                <a:cs typeface="AvenirNext-Medium"/>
              </a:rPr>
              <a:t>experience</a:t>
            </a:r>
            <a:r>
              <a:rPr sz="1500" spc="75" dirty="0">
                <a:solidFill>
                  <a:srgbClr val="FFFFFF"/>
                </a:solidFill>
                <a:latin typeface="AvenirNext-Medium"/>
                <a:cs typeface="AvenirNext-Medium"/>
              </a:rPr>
              <a:t> </a:t>
            </a:r>
            <a:r>
              <a:rPr sz="1500" dirty="0">
                <a:solidFill>
                  <a:srgbClr val="FFFFFF"/>
                </a:solidFill>
                <a:latin typeface="AvenirNext-Medium"/>
                <a:cs typeface="AvenirNext-Medium"/>
              </a:rPr>
              <a:t>to</a:t>
            </a:r>
            <a:r>
              <a:rPr sz="1500" spc="75" dirty="0">
                <a:solidFill>
                  <a:srgbClr val="FFFFFF"/>
                </a:solidFill>
                <a:latin typeface="AvenirNext-Medium"/>
                <a:cs typeface="AvenirNext-Medium"/>
              </a:rPr>
              <a:t> </a:t>
            </a:r>
            <a:r>
              <a:rPr sz="1500" dirty="0">
                <a:solidFill>
                  <a:srgbClr val="FFFFFF"/>
                </a:solidFill>
                <a:latin typeface="AvenirNext-Medium"/>
                <a:cs typeface="AvenirNext-Medium"/>
              </a:rPr>
              <a:t>you</a:t>
            </a:r>
            <a:r>
              <a:rPr sz="1500" spc="75" dirty="0">
                <a:solidFill>
                  <a:srgbClr val="FFFFFF"/>
                </a:solidFill>
                <a:latin typeface="AvenirNext-Medium"/>
                <a:cs typeface="AvenirNext-Medium"/>
              </a:rPr>
              <a:t> </a:t>
            </a:r>
            <a:r>
              <a:rPr sz="1500" spc="-50" dirty="0">
                <a:solidFill>
                  <a:srgbClr val="FFFFFF"/>
                </a:solidFill>
                <a:latin typeface="AvenirNext-Medium"/>
                <a:cs typeface="AvenirNext-Medium"/>
              </a:rPr>
              <a:t>– </a:t>
            </a:r>
            <a:r>
              <a:rPr sz="1500" dirty="0">
                <a:solidFill>
                  <a:srgbClr val="FFFFFF"/>
                </a:solidFill>
                <a:latin typeface="AvenirNext-Medium"/>
                <a:cs typeface="AvenirNext-Medium"/>
              </a:rPr>
              <a:t>social</a:t>
            </a:r>
            <a:r>
              <a:rPr sz="1500" spc="75" dirty="0">
                <a:solidFill>
                  <a:srgbClr val="FFFFFF"/>
                </a:solidFill>
                <a:latin typeface="AvenirNext-Medium"/>
                <a:cs typeface="AvenirNext-Medium"/>
              </a:rPr>
              <a:t> </a:t>
            </a:r>
            <a:r>
              <a:rPr sz="1500" dirty="0">
                <a:solidFill>
                  <a:srgbClr val="FFFFFF"/>
                </a:solidFill>
                <a:latin typeface="AvenirNext-Medium"/>
                <a:cs typeface="AvenirNext-Medium"/>
              </a:rPr>
              <a:t>media</a:t>
            </a:r>
            <a:r>
              <a:rPr sz="1500" spc="75" dirty="0">
                <a:solidFill>
                  <a:srgbClr val="FFFFFF"/>
                </a:solidFill>
                <a:latin typeface="AvenirNext-Medium"/>
                <a:cs typeface="AvenirNext-Medium"/>
              </a:rPr>
              <a:t> </a:t>
            </a:r>
            <a:r>
              <a:rPr sz="1500" dirty="0">
                <a:solidFill>
                  <a:srgbClr val="FFFFFF"/>
                </a:solidFill>
                <a:latin typeface="AvenirNext-Medium"/>
                <a:cs typeface="AvenirNext-Medium"/>
              </a:rPr>
              <a:t>can</a:t>
            </a:r>
            <a:r>
              <a:rPr sz="1500" spc="75" dirty="0">
                <a:solidFill>
                  <a:srgbClr val="FFFFFF"/>
                </a:solidFill>
                <a:latin typeface="AvenirNext-Medium"/>
                <a:cs typeface="AvenirNext-Medium"/>
              </a:rPr>
              <a:t> </a:t>
            </a:r>
            <a:r>
              <a:rPr sz="1500" spc="-25" dirty="0">
                <a:solidFill>
                  <a:srgbClr val="FFFFFF"/>
                </a:solidFill>
                <a:latin typeface="AvenirNext-Medium"/>
                <a:cs typeface="AvenirNext-Medium"/>
              </a:rPr>
              <a:t>be</a:t>
            </a:r>
            <a:endParaRPr sz="1500">
              <a:latin typeface="AvenirNext-Medium"/>
              <a:cs typeface="AvenirNext-Medium"/>
            </a:endParaRPr>
          </a:p>
          <a:p>
            <a:pPr marL="570865" marR="193675" indent="-369570">
              <a:lnSpc>
                <a:spcPts val="1660"/>
              </a:lnSpc>
            </a:pPr>
            <a:r>
              <a:rPr sz="1500" dirty="0">
                <a:solidFill>
                  <a:srgbClr val="FFFFFF"/>
                </a:solidFill>
                <a:latin typeface="AvenirNext-Medium"/>
                <a:cs typeface="AvenirNext-Medium"/>
              </a:rPr>
              <a:t>a</a:t>
            </a:r>
            <a:r>
              <a:rPr sz="1500" spc="35" dirty="0">
                <a:solidFill>
                  <a:srgbClr val="FFFFFF"/>
                </a:solidFill>
                <a:latin typeface="AvenirNext-Medium"/>
                <a:cs typeface="AvenirNext-Medium"/>
              </a:rPr>
              <a:t> </a:t>
            </a:r>
            <a:r>
              <a:rPr sz="1500" dirty="0">
                <a:solidFill>
                  <a:srgbClr val="FFFFFF"/>
                </a:solidFill>
                <a:latin typeface="AvenirNext-Medium"/>
                <a:cs typeface="AvenirNext-Medium"/>
              </a:rPr>
              <a:t>great</a:t>
            </a:r>
            <a:r>
              <a:rPr sz="1500" spc="40" dirty="0">
                <a:solidFill>
                  <a:srgbClr val="FFFFFF"/>
                </a:solidFill>
                <a:latin typeface="AvenirNext-Medium"/>
                <a:cs typeface="AvenirNext-Medium"/>
              </a:rPr>
              <a:t> </a:t>
            </a:r>
            <a:r>
              <a:rPr sz="1500" dirty="0">
                <a:solidFill>
                  <a:srgbClr val="FFFFFF"/>
                </a:solidFill>
                <a:latin typeface="AvenirNext-Medium"/>
                <a:cs typeface="AvenirNext-Medium"/>
              </a:rPr>
              <a:t>place</a:t>
            </a:r>
            <a:r>
              <a:rPr sz="1500" spc="40" dirty="0">
                <a:solidFill>
                  <a:srgbClr val="FFFFFF"/>
                </a:solidFill>
                <a:latin typeface="AvenirNext-Medium"/>
                <a:cs typeface="AvenirNext-Medium"/>
              </a:rPr>
              <a:t> </a:t>
            </a:r>
            <a:r>
              <a:rPr sz="1500" spc="-25" dirty="0">
                <a:solidFill>
                  <a:srgbClr val="FFFFFF"/>
                </a:solidFill>
                <a:latin typeface="AvenirNext-Medium"/>
                <a:cs typeface="AvenirNext-Medium"/>
              </a:rPr>
              <a:t>to </a:t>
            </a:r>
            <a:r>
              <a:rPr sz="1500" dirty="0">
                <a:solidFill>
                  <a:srgbClr val="FFFFFF"/>
                </a:solidFill>
                <a:latin typeface="AvenirNext-Medium"/>
                <a:cs typeface="AvenirNext-Medium"/>
              </a:rPr>
              <a:t>do</a:t>
            </a:r>
            <a:r>
              <a:rPr sz="1500" spc="40" dirty="0">
                <a:solidFill>
                  <a:srgbClr val="FFFFFF"/>
                </a:solidFill>
                <a:latin typeface="AvenirNext-Medium"/>
                <a:cs typeface="AvenirNext-Medium"/>
              </a:rPr>
              <a:t> </a:t>
            </a:r>
            <a:r>
              <a:rPr sz="1500" spc="-10" dirty="0">
                <a:solidFill>
                  <a:srgbClr val="FFFFFF"/>
                </a:solidFill>
                <a:latin typeface="AvenirNext-Medium"/>
                <a:cs typeface="AvenirNext-Medium"/>
              </a:rPr>
              <a:t>this.</a:t>
            </a:r>
            <a:endParaRPr sz="1500">
              <a:latin typeface="AvenirNext-Medium"/>
              <a:cs typeface="AvenirNext-Medium"/>
            </a:endParaRPr>
          </a:p>
        </p:txBody>
      </p:sp>
      <p:sp>
        <p:nvSpPr>
          <p:cNvPr id="15" name="object 15"/>
          <p:cNvSpPr txBox="1"/>
          <p:nvPr/>
        </p:nvSpPr>
        <p:spPr>
          <a:xfrm>
            <a:off x="647299" y="3923026"/>
            <a:ext cx="2710815" cy="1333500"/>
          </a:xfrm>
          <a:prstGeom prst="rect">
            <a:avLst/>
          </a:prstGeom>
        </p:spPr>
        <p:txBody>
          <a:bodyPr vert="horz" wrap="square" lIns="0" tIns="30480" rIns="0" bIns="0" rtlCol="0">
            <a:spAutoFit/>
          </a:bodyPr>
          <a:lstStyle/>
          <a:p>
            <a:pPr marL="12700" marR="5080">
              <a:lnSpc>
                <a:spcPts val="1700"/>
              </a:lnSpc>
              <a:spcBef>
                <a:spcPts val="240"/>
              </a:spcBef>
            </a:pPr>
            <a:r>
              <a:rPr sz="1500" spc="-75" dirty="0">
                <a:solidFill>
                  <a:srgbClr val="5F3075"/>
                </a:solidFill>
                <a:latin typeface="AvenirNext-Medium"/>
                <a:cs typeface="AvenirNext-Medium"/>
              </a:rPr>
              <a:t>You</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may</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have</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your</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own</a:t>
            </a:r>
            <a:r>
              <a:rPr sz="1500" spc="-55" dirty="0">
                <a:solidFill>
                  <a:srgbClr val="5F3075"/>
                </a:solidFill>
                <a:latin typeface="AvenirNext-Medium"/>
                <a:cs typeface="AvenirNext-Medium"/>
              </a:rPr>
              <a:t> </a:t>
            </a:r>
            <a:r>
              <a:rPr sz="1500" spc="-45" dirty="0">
                <a:solidFill>
                  <a:srgbClr val="5F3075"/>
                </a:solidFill>
                <a:latin typeface="AvenirNext-Medium"/>
                <a:cs typeface="AvenirNext-Medium"/>
              </a:rPr>
              <a:t>process </a:t>
            </a:r>
            <a:r>
              <a:rPr sz="1500" dirty="0">
                <a:solidFill>
                  <a:srgbClr val="5F3075"/>
                </a:solidFill>
                <a:latin typeface="AvenirNext-Medium"/>
                <a:cs typeface="AvenirNext-Medium"/>
              </a:rPr>
              <a:t>in</a:t>
            </a:r>
            <a:r>
              <a:rPr sz="1500" spc="-80" dirty="0">
                <a:solidFill>
                  <a:srgbClr val="5F3075"/>
                </a:solidFill>
                <a:latin typeface="AvenirNext-Medium"/>
                <a:cs typeface="AvenirNext-Medium"/>
              </a:rPr>
              <a:t> </a:t>
            </a:r>
            <a:r>
              <a:rPr sz="1500" spc="-25" dirty="0">
                <a:solidFill>
                  <a:srgbClr val="5F3075"/>
                </a:solidFill>
                <a:latin typeface="AvenirNext-Medium"/>
                <a:cs typeface="AvenirNext-Medium"/>
              </a:rPr>
              <a:t>place</a:t>
            </a:r>
            <a:r>
              <a:rPr sz="1500" spc="-70" dirty="0">
                <a:solidFill>
                  <a:srgbClr val="5F3075"/>
                </a:solidFill>
                <a:latin typeface="AvenirNext-Medium"/>
                <a:cs typeface="AvenirNext-Medium"/>
              </a:rPr>
              <a:t> </a:t>
            </a:r>
            <a:r>
              <a:rPr sz="1500" spc="-20" dirty="0">
                <a:solidFill>
                  <a:srgbClr val="5F3075"/>
                </a:solidFill>
                <a:latin typeface="AvenirNext-Medium"/>
                <a:cs typeface="AvenirNext-Medium"/>
              </a:rPr>
              <a:t>but</a:t>
            </a:r>
            <a:r>
              <a:rPr sz="1500" spc="-70" dirty="0">
                <a:solidFill>
                  <a:srgbClr val="5F3075"/>
                </a:solidFill>
                <a:latin typeface="AvenirNext-Medium"/>
                <a:cs typeface="AvenirNext-Medium"/>
              </a:rPr>
              <a:t> </a:t>
            </a:r>
            <a:r>
              <a:rPr sz="1500" dirty="0">
                <a:solidFill>
                  <a:srgbClr val="5F3075"/>
                </a:solidFill>
                <a:latin typeface="AvenirNext-Medium"/>
                <a:cs typeface="AvenirNext-Medium"/>
              </a:rPr>
              <a:t>if</a:t>
            </a:r>
            <a:r>
              <a:rPr sz="1500" spc="-35" dirty="0">
                <a:solidFill>
                  <a:srgbClr val="5F3075"/>
                </a:solidFill>
                <a:latin typeface="AvenirNext-Medium"/>
                <a:cs typeface="AvenirNext-Medium"/>
              </a:rPr>
              <a:t> </a:t>
            </a:r>
            <a:r>
              <a:rPr sz="1500" spc="-30" dirty="0">
                <a:solidFill>
                  <a:srgbClr val="5F3075"/>
                </a:solidFill>
                <a:latin typeface="AvenirNext-Medium"/>
                <a:cs typeface="AvenirNext-Medium"/>
              </a:rPr>
              <a:t>not,</a:t>
            </a:r>
            <a:r>
              <a:rPr sz="1500" spc="-105" dirty="0">
                <a:solidFill>
                  <a:srgbClr val="5F3075"/>
                </a:solidFill>
                <a:latin typeface="AvenirNext-Medium"/>
                <a:cs typeface="AvenirNext-Medium"/>
              </a:rPr>
              <a:t> </a:t>
            </a:r>
            <a:r>
              <a:rPr sz="1500" spc="-20" dirty="0">
                <a:solidFill>
                  <a:srgbClr val="5F3075"/>
                </a:solidFill>
                <a:latin typeface="AvenirNext-Medium"/>
                <a:cs typeface="AvenirNext-Medium"/>
              </a:rPr>
              <a:t>this</a:t>
            </a:r>
            <a:r>
              <a:rPr sz="1500" spc="-70" dirty="0">
                <a:solidFill>
                  <a:srgbClr val="5F3075"/>
                </a:solidFill>
                <a:latin typeface="AvenirNext-Medium"/>
                <a:cs typeface="AvenirNext-Medium"/>
              </a:rPr>
              <a:t> </a:t>
            </a:r>
            <a:r>
              <a:rPr sz="1500" dirty="0">
                <a:solidFill>
                  <a:srgbClr val="5F3075"/>
                </a:solidFill>
                <a:latin typeface="AvenirNext-Medium"/>
                <a:cs typeface="AvenirNext-Medium"/>
              </a:rPr>
              <a:t>is</a:t>
            </a:r>
            <a:r>
              <a:rPr sz="1500" spc="-65" dirty="0">
                <a:solidFill>
                  <a:srgbClr val="5F3075"/>
                </a:solidFill>
                <a:latin typeface="AvenirNext-Medium"/>
                <a:cs typeface="AvenirNext-Medium"/>
              </a:rPr>
              <a:t> </a:t>
            </a:r>
            <a:r>
              <a:rPr sz="1500" spc="-25" dirty="0">
                <a:solidFill>
                  <a:srgbClr val="5F3075"/>
                </a:solidFill>
                <a:latin typeface="AvenirNext-Medium"/>
                <a:cs typeface="AvenirNext-Medium"/>
              </a:rPr>
              <a:t>an </a:t>
            </a:r>
            <a:r>
              <a:rPr sz="1500" spc="-30" dirty="0">
                <a:solidFill>
                  <a:srgbClr val="5F3075"/>
                </a:solidFill>
                <a:latin typeface="AvenirNext-Medium"/>
                <a:cs typeface="AvenirNext-Medium"/>
              </a:rPr>
              <a:t>example</a:t>
            </a:r>
            <a:r>
              <a:rPr sz="1500" spc="-65" dirty="0">
                <a:solidFill>
                  <a:srgbClr val="5F3075"/>
                </a:solidFill>
                <a:latin typeface="AvenirNext-Medium"/>
                <a:cs typeface="AvenirNext-Medium"/>
              </a:rPr>
              <a:t> </a:t>
            </a:r>
            <a:r>
              <a:rPr sz="1500" dirty="0">
                <a:solidFill>
                  <a:srgbClr val="5F3075"/>
                </a:solidFill>
                <a:latin typeface="AvenirNext-Medium"/>
                <a:cs typeface="AvenirNext-Medium"/>
              </a:rPr>
              <a:t>of</a:t>
            </a:r>
            <a:r>
              <a:rPr sz="1500" spc="-40" dirty="0">
                <a:solidFill>
                  <a:srgbClr val="5F3075"/>
                </a:solidFill>
                <a:latin typeface="AvenirNext-Medium"/>
                <a:cs typeface="AvenirNext-Medium"/>
              </a:rPr>
              <a:t> </a:t>
            </a:r>
            <a:r>
              <a:rPr sz="1500" spc="-20" dirty="0">
                <a:solidFill>
                  <a:srgbClr val="5F3075"/>
                </a:solidFill>
                <a:latin typeface="AvenirNext-Medium"/>
                <a:cs typeface="AvenirNext-Medium"/>
              </a:rPr>
              <a:t>one</a:t>
            </a:r>
            <a:r>
              <a:rPr sz="1500" spc="-70" dirty="0">
                <a:solidFill>
                  <a:srgbClr val="5F3075"/>
                </a:solidFill>
                <a:latin typeface="AvenirNext-Medium"/>
                <a:cs typeface="AvenirNext-Medium"/>
              </a:rPr>
              <a:t> </a:t>
            </a:r>
            <a:r>
              <a:rPr sz="1500" dirty="0">
                <a:solidFill>
                  <a:srgbClr val="5F3075"/>
                </a:solidFill>
                <a:latin typeface="AvenirNext-Medium"/>
                <a:cs typeface="AvenirNext-Medium"/>
              </a:rPr>
              <a:t>to</a:t>
            </a:r>
            <a:r>
              <a:rPr sz="1500" spc="-70" dirty="0">
                <a:solidFill>
                  <a:srgbClr val="5F3075"/>
                </a:solidFill>
                <a:latin typeface="AvenirNext-Medium"/>
                <a:cs typeface="AvenirNext-Medium"/>
              </a:rPr>
              <a:t> </a:t>
            </a:r>
            <a:r>
              <a:rPr sz="1500" spc="-25" dirty="0">
                <a:solidFill>
                  <a:srgbClr val="5F3075"/>
                </a:solidFill>
                <a:latin typeface="AvenirNext-Medium"/>
                <a:cs typeface="AvenirNext-Medium"/>
              </a:rPr>
              <a:t>follow</a:t>
            </a:r>
            <a:r>
              <a:rPr sz="1500" spc="-65" dirty="0">
                <a:solidFill>
                  <a:srgbClr val="5F3075"/>
                </a:solidFill>
                <a:latin typeface="AvenirNext-Medium"/>
                <a:cs typeface="AvenirNext-Medium"/>
              </a:rPr>
              <a:t> </a:t>
            </a:r>
            <a:r>
              <a:rPr sz="1500" spc="-25" dirty="0">
                <a:solidFill>
                  <a:srgbClr val="5F3075"/>
                </a:solidFill>
                <a:latin typeface="AvenirNext-Medium"/>
                <a:cs typeface="AvenirNext-Medium"/>
              </a:rPr>
              <a:t>to </a:t>
            </a:r>
            <a:r>
              <a:rPr sz="1500" spc="-30" dirty="0">
                <a:solidFill>
                  <a:srgbClr val="5F3075"/>
                </a:solidFill>
                <a:latin typeface="AvenirNext-Medium"/>
                <a:cs typeface="AvenirNext-Medium"/>
              </a:rPr>
              <a:t>ensure</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EDI</a:t>
            </a:r>
            <a:r>
              <a:rPr sz="1500" spc="-60" dirty="0">
                <a:solidFill>
                  <a:srgbClr val="5F3075"/>
                </a:solidFill>
                <a:latin typeface="AvenirNext-Medium"/>
                <a:cs typeface="AvenirNext-Medium"/>
              </a:rPr>
              <a:t> </a:t>
            </a:r>
            <a:r>
              <a:rPr sz="1500" dirty="0">
                <a:solidFill>
                  <a:srgbClr val="5F3075"/>
                </a:solidFill>
                <a:latin typeface="AvenirNext-Medium"/>
                <a:cs typeface="AvenirNext-Medium"/>
              </a:rPr>
              <a:t>is</a:t>
            </a:r>
            <a:r>
              <a:rPr sz="1500" spc="-60" dirty="0">
                <a:solidFill>
                  <a:srgbClr val="5F3075"/>
                </a:solidFill>
                <a:latin typeface="AvenirNext-Medium"/>
                <a:cs typeface="AvenirNext-Medium"/>
              </a:rPr>
              <a:t> </a:t>
            </a:r>
            <a:r>
              <a:rPr sz="1500" spc="-30" dirty="0">
                <a:solidFill>
                  <a:srgbClr val="5F3075"/>
                </a:solidFill>
                <a:latin typeface="AvenirNext-Medium"/>
                <a:cs typeface="AvenirNext-Medium"/>
              </a:rPr>
              <a:t>embedded</a:t>
            </a:r>
            <a:r>
              <a:rPr sz="1500" spc="-60" dirty="0">
                <a:solidFill>
                  <a:srgbClr val="5F3075"/>
                </a:solidFill>
                <a:latin typeface="AvenirNext-Medium"/>
                <a:cs typeface="AvenirNext-Medium"/>
              </a:rPr>
              <a:t> </a:t>
            </a:r>
            <a:r>
              <a:rPr sz="1500" spc="-20" dirty="0">
                <a:solidFill>
                  <a:srgbClr val="5F3075"/>
                </a:solidFill>
                <a:latin typeface="AvenirNext-Medium"/>
                <a:cs typeface="AvenirNext-Medium"/>
              </a:rPr>
              <a:t>into </a:t>
            </a:r>
            <a:r>
              <a:rPr sz="1500" spc="-25" dirty="0">
                <a:solidFill>
                  <a:srgbClr val="5F3075"/>
                </a:solidFill>
                <a:latin typeface="AvenirNext-Medium"/>
                <a:cs typeface="AvenirNext-Medium"/>
              </a:rPr>
              <a:t>every</a:t>
            </a:r>
            <a:r>
              <a:rPr sz="1500" spc="-45" dirty="0">
                <a:solidFill>
                  <a:srgbClr val="5F3075"/>
                </a:solidFill>
                <a:latin typeface="AvenirNext-Medium"/>
                <a:cs typeface="AvenirNext-Medium"/>
              </a:rPr>
              <a:t> </a:t>
            </a:r>
            <a:r>
              <a:rPr sz="1500" spc="-20" dirty="0">
                <a:solidFill>
                  <a:srgbClr val="5F3075"/>
                </a:solidFill>
                <a:latin typeface="AvenirNext-Medium"/>
                <a:cs typeface="AvenirNext-Medium"/>
              </a:rPr>
              <a:t>day</a:t>
            </a:r>
            <a:r>
              <a:rPr sz="1500" spc="-45" dirty="0">
                <a:solidFill>
                  <a:srgbClr val="5F3075"/>
                </a:solidFill>
                <a:latin typeface="AvenirNext-Medium"/>
                <a:cs typeface="AvenirNext-Medium"/>
              </a:rPr>
              <a:t> </a:t>
            </a:r>
            <a:r>
              <a:rPr sz="1500" spc="-35" dirty="0">
                <a:solidFill>
                  <a:srgbClr val="5F3075"/>
                </a:solidFill>
                <a:latin typeface="AvenirNext-Medium"/>
                <a:cs typeface="AvenirNext-Medium"/>
              </a:rPr>
              <a:t>processes</a:t>
            </a:r>
            <a:r>
              <a:rPr sz="1500" spc="-40" dirty="0">
                <a:solidFill>
                  <a:srgbClr val="5F3075"/>
                </a:solidFill>
                <a:latin typeface="AvenirNext-Medium"/>
                <a:cs typeface="AvenirNext-Medium"/>
              </a:rPr>
              <a:t> </a:t>
            </a:r>
            <a:r>
              <a:rPr sz="1500" spc="-10" dirty="0">
                <a:solidFill>
                  <a:srgbClr val="5F3075"/>
                </a:solidFill>
                <a:latin typeface="AvenirNext-Medium"/>
                <a:cs typeface="AvenirNext-Medium"/>
              </a:rPr>
              <a:t>(thinking, </a:t>
            </a:r>
            <a:r>
              <a:rPr sz="1500" spc="-30" dirty="0">
                <a:solidFill>
                  <a:srgbClr val="5F3075"/>
                </a:solidFill>
                <a:latin typeface="AvenirNext-Medium"/>
                <a:cs typeface="AvenirNext-Medium"/>
              </a:rPr>
              <a:t>planning</a:t>
            </a:r>
            <a:r>
              <a:rPr sz="1500" spc="-45" dirty="0">
                <a:solidFill>
                  <a:srgbClr val="5F3075"/>
                </a:solidFill>
                <a:latin typeface="AvenirNext-Medium"/>
                <a:cs typeface="AvenirNext-Medium"/>
              </a:rPr>
              <a:t> </a:t>
            </a:r>
            <a:r>
              <a:rPr sz="1500" spc="-20" dirty="0">
                <a:solidFill>
                  <a:srgbClr val="5F3075"/>
                </a:solidFill>
                <a:latin typeface="AvenirNext-Medium"/>
                <a:cs typeface="AvenirNext-Medium"/>
              </a:rPr>
              <a:t>and</a:t>
            </a:r>
            <a:r>
              <a:rPr sz="1500" spc="-45" dirty="0">
                <a:solidFill>
                  <a:srgbClr val="5F3075"/>
                </a:solidFill>
                <a:latin typeface="AvenirNext-Medium"/>
                <a:cs typeface="AvenirNext-Medium"/>
              </a:rPr>
              <a:t> </a:t>
            </a:r>
            <a:r>
              <a:rPr sz="1500" spc="-10" dirty="0">
                <a:solidFill>
                  <a:srgbClr val="5F3075"/>
                </a:solidFill>
                <a:latin typeface="AvenirNext-Medium"/>
                <a:cs typeface="AvenirNext-Medium"/>
              </a:rPr>
              <a:t>delivery):</a:t>
            </a:r>
            <a:endParaRPr sz="1500">
              <a:latin typeface="AvenirNext-Medium"/>
              <a:cs typeface="AvenirNext-Medium"/>
            </a:endParaRPr>
          </a:p>
        </p:txBody>
      </p:sp>
      <p:grpSp>
        <p:nvGrpSpPr>
          <p:cNvPr id="16" name="object 16" descr="Purple Raising The Game logo"/>
          <p:cNvGrpSpPr/>
          <p:nvPr/>
        </p:nvGrpSpPr>
        <p:grpSpPr>
          <a:xfrm>
            <a:off x="10297020" y="5773630"/>
            <a:ext cx="1001394" cy="481330"/>
            <a:chOff x="10297020" y="5773630"/>
            <a:chExt cx="1001394" cy="481330"/>
          </a:xfrm>
        </p:grpSpPr>
        <p:pic>
          <p:nvPicPr>
            <p:cNvPr id="17" name="object 17"/>
            <p:cNvPicPr/>
            <p:nvPr/>
          </p:nvPicPr>
          <p:blipFill>
            <a:blip r:embed="rId2" cstate="print"/>
            <a:stretch>
              <a:fillRect/>
            </a:stretch>
          </p:blipFill>
          <p:spPr>
            <a:xfrm>
              <a:off x="10297449" y="6015689"/>
              <a:ext cx="108927" cy="238556"/>
            </a:xfrm>
            <a:prstGeom prst="rect">
              <a:avLst/>
            </a:prstGeom>
          </p:spPr>
        </p:pic>
        <p:sp>
          <p:nvSpPr>
            <p:cNvPr id="18" name="object 18"/>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19" name="object 19"/>
            <p:cNvPicPr/>
            <p:nvPr/>
          </p:nvPicPr>
          <p:blipFill>
            <a:blip r:embed="rId3" cstate="print"/>
            <a:stretch>
              <a:fillRect/>
            </a:stretch>
          </p:blipFill>
          <p:spPr>
            <a:xfrm>
              <a:off x="10633972" y="6016904"/>
              <a:ext cx="224116" cy="234187"/>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1520170" cy="6489700"/>
            <a:chOff x="0" y="0"/>
            <a:chExt cx="11520170" cy="6489700"/>
          </a:xfrm>
        </p:grpSpPr>
        <p:pic>
          <p:nvPicPr>
            <p:cNvPr id="3" name="object 3" descr="An image of a The Hundred coaching session at The Oval. A female British South Asian coach in a blue tracksuit is coaching a younger female wearing a black tracksuit, yellow The Hundred t-shirt and white hijab and glasses. The younger woman is holding a bat. In the background is some pink stumps and a larger group of young people wearing yellow t-shirts, being coached. A pink ball is in the foreground. There is the campaign device ‘large transparent capital A with an arrow cut-out pointing upwards through the centre of the letter, with a thin blue outline' overlaid on the image. The white Raising The Game logo is in the bottom right hand corner.&#10;&#10;"/>
            <p:cNvPicPr/>
            <p:nvPr/>
          </p:nvPicPr>
          <p:blipFill>
            <a:blip r:embed="rId3" cstate="print"/>
            <a:stretch>
              <a:fillRect/>
            </a:stretch>
          </p:blipFill>
          <p:spPr>
            <a:xfrm>
              <a:off x="5733008" y="0"/>
              <a:ext cx="5786995" cy="6479997"/>
            </a:xfrm>
            <a:prstGeom prst="rect">
              <a:avLst/>
            </a:prstGeom>
          </p:spPr>
        </p:pic>
        <p:sp>
          <p:nvSpPr>
            <p:cNvPr id="4" name="object 4"/>
            <p:cNvSpPr/>
            <p:nvPr/>
          </p:nvSpPr>
          <p:spPr>
            <a:xfrm>
              <a:off x="4765001" y="927172"/>
              <a:ext cx="5430520" cy="5553075"/>
            </a:xfrm>
            <a:custGeom>
              <a:avLst/>
              <a:gdLst/>
              <a:ahLst/>
              <a:cxnLst/>
              <a:rect l="l" t="t" r="r" b="b"/>
              <a:pathLst>
                <a:path w="5430520" h="5553075">
                  <a:moveTo>
                    <a:pt x="2458863" y="5064442"/>
                  </a:moveTo>
                  <a:lnTo>
                    <a:pt x="1582017" y="5064442"/>
                  </a:lnTo>
                  <a:lnTo>
                    <a:pt x="1362916" y="5552824"/>
                  </a:lnTo>
                </a:path>
                <a:path w="5430520" h="5553075">
                  <a:moveTo>
                    <a:pt x="0" y="5552824"/>
                  </a:moveTo>
                  <a:lnTo>
                    <a:pt x="2531672" y="91871"/>
                  </a:lnTo>
                  <a:lnTo>
                    <a:pt x="2556206" y="56380"/>
                  </a:lnTo>
                  <a:lnTo>
                    <a:pt x="2590074" y="27147"/>
                  </a:lnTo>
                  <a:lnTo>
                    <a:pt x="2630164" y="7309"/>
                  </a:lnTo>
                  <a:lnTo>
                    <a:pt x="2673366" y="0"/>
                  </a:lnTo>
                  <a:lnTo>
                    <a:pt x="2756652" y="0"/>
                  </a:lnTo>
                  <a:lnTo>
                    <a:pt x="2799859" y="7309"/>
                  </a:lnTo>
                  <a:lnTo>
                    <a:pt x="2839939" y="27147"/>
                  </a:lnTo>
                  <a:lnTo>
                    <a:pt x="2873771" y="56380"/>
                  </a:lnTo>
                  <a:lnTo>
                    <a:pt x="2898232" y="91871"/>
                  </a:lnTo>
                  <a:lnTo>
                    <a:pt x="5430015" y="5552824"/>
                  </a:lnTo>
                </a:path>
                <a:path w="5430520" h="5553075">
                  <a:moveTo>
                    <a:pt x="4069888" y="5552824"/>
                  </a:moveTo>
                  <a:lnTo>
                    <a:pt x="3848014" y="5064442"/>
                  </a:lnTo>
                  <a:lnTo>
                    <a:pt x="2967688" y="5064442"/>
                  </a:lnTo>
                  <a:lnTo>
                    <a:pt x="2968209" y="3927881"/>
                  </a:lnTo>
                  <a:lnTo>
                    <a:pt x="3348193" y="3927881"/>
                  </a:lnTo>
                  <a:lnTo>
                    <a:pt x="2715009" y="2548864"/>
                  </a:lnTo>
                  <a:lnTo>
                    <a:pt x="2706678" y="2548864"/>
                  </a:lnTo>
                  <a:lnTo>
                    <a:pt x="2081825" y="3927881"/>
                  </a:lnTo>
                  <a:lnTo>
                    <a:pt x="2457021" y="3927881"/>
                  </a:lnTo>
                  <a:lnTo>
                    <a:pt x="2458863" y="5064442"/>
                  </a:lnTo>
                </a:path>
              </a:pathLst>
            </a:custGeom>
            <a:ln w="19050">
              <a:solidFill>
                <a:srgbClr val="009EB4"/>
              </a:solidFill>
            </a:ln>
          </p:spPr>
          <p:txBody>
            <a:bodyPr wrap="square" lIns="0" tIns="0" rIns="0" bIns="0" rtlCol="0"/>
            <a:lstStyle/>
            <a:p>
              <a:endParaRPr/>
            </a:p>
          </p:txBody>
        </p:sp>
        <p:sp>
          <p:nvSpPr>
            <p:cNvPr id="5" name="object 5"/>
            <p:cNvSpPr/>
            <p:nvPr/>
          </p:nvSpPr>
          <p:spPr>
            <a:xfrm>
              <a:off x="0" y="0"/>
              <a:ext cx="5735955" cy="6480175"/>
            </a:xfrm>
            <a:custGeom>
              <a:avLst/>
              <a:gdLst/>
              <a:ahLst/>
              <a:cxnLst/>
              <a:rect l="l" t="t" r="r" b="b"/>
              <a:pathLst>
                <a:path w="5735955" h="6480175">
                  <a:moveTo>
                    <a:pt x="5735650" y="0"/>
                  </a:moveTo>
                  <a:lnTo>
                    <a:pt x="0" y="0"/>
                  </a:lnTo>
                  <a:lnTo>
                    <a:pt x="0" y="6479997"/>
                  </a:lnTo>
                  <a:lnTo>
                    <a:pt x="5735650" y="6479997"/>
                  </a:lnTo>
                  <a:lnTo>
                    <a:pt x="5735650"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851300" y="599297"/>
            <a:ext cx="3811270" cy="1127760"/>
          </a:xfrm>
          <a:prstGeom prst="rect">
            <a:avLst/>
          </a:prstGeom>
        </p:spPr>
        <p:txBody>
          <a:bodyPr vert="horz" wrap="square" lIns="0" tIns="101600" rIns="0" bIns="0" rtlCol="0">
            <a:spAutoFit/>
          </a:bodyPr>
          <a:lstStyle/>
          <a:p>
            <a:pPr marL="12700" marR="5080">
              <a:lnSpc>
                <a:spcPts val="4000"/>
              </a:lnSpc>
              <a:spcBef>
                <a:spcPts val="800"/>
              </a:spcBef>
            </a:pPr>
            <a:r>
              <a:rPr spc="-95" dirty="0"/>
              <a:t>WHAT</a:t>
            </a:r>
            <a:r>
              <a:rPr spc="-150" dirty="0"/>
              <a:t> </a:t>
            </a:r>
            <a:r>
              <a:rPr spc="-60" dirty="0"/>
              <a:t>SUCCESS </a:t>
            </a:r>
            <a:r>
              <a:rPr spc="-30" dirty="0"/>
              <a:t>LOOKS</a:t>
            </a:r>
            <a:r>
              <a:rPr spc="-220" dirty="0"/>
              <a:t> </a:t>
            </a:r>
            <a:r>
              <a:rPr spc="-20" dirty="0"/>
              <a:t>LIKE</a:t>
            </a:r>
          </a:p>
        </p:txBody>
      </p:sp>
      <p:sp>
        <p:nvSpPr>
          <p:cNvPr id="7" name="object 7"/>
          <p:cNvSpPr txBox="1"/>
          <p:nvPr/>
        </p:nvSpPr>
        <p:spPr>
          <a:xfrm>
            <a:off x="851300" y="2028437"/>
            <a:ext cx="4474845" cy="3514090"/>
          </a:xfrm>
          <a:prstGeom prst="rect">
            <a:avLst/>
          </a:prstGeom>
        </p:spPr>
        <p:txBody>
          <a:bodyPr vert="horz" wrap="square" lIns="0" tIns="12700" rIns="0" bIns="0" rtlCol="0">
            <a:spAutoFit/>
          </a:bodyPr>
          <a:lstStyle/>
          <a:p>
            <a:pPr marL="254000" marR="5080" indent="-241300">
              <a:lnSpc>
                <a:spcPct val="109400"/>
              </a:lnSpc>
              <a:spcBef>
                <a:spcPts val="100"/>
              </a:spcBef>
              <a:buChar char="•"/>
              <a:tabLst>
                <a:tab pos="253365" algn="l"/>
                <a:tab pos="254000" algn="l"/>
              </a:tabLst>
            </a:pPr>
            <a:r>
              <a:rPr sz="1600" spc="-40" dirty="0">
                <a:solidFill>
                  <a:srgbClr val="5F3075"/>
                </a:solidFill>
                <a:latin typeface="AvenirNext-Medium"/>
                <a:cs typeface="AvenirNext-Medium"/>
              </a:rPr>
              <a:t>Widespread awareness </a:t>
            </a:r>
            <a:r>
              <a:rPr sz="1600" spc="-35" dirty="0">
                <a:solidFill>
                  <a:srgbClr val="5F3075"/>
                </a:solidFill>
                <a:latin typeface="AvenirNext-Medium"/>
                <a:cs typeface="AvenirNext-Medium"/>
              </a:rPr>
              <a:t>across</a:t>
            </a:r>
            <a:r>
              <a:rPr sz="1600" spc="-4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40" dirty="0">
                <a:solidFill>
                  <a:srgbClr val="5F3075"/>
                </a:solidFill>
                <a:latin typeface="AvenirNext-Medium"/>
                <a:cs typeface="AvenirNext-Medium"/>
              </a:rPr>
              <a:t> </a:t>
            </a:r>
            <a:r>
              <a:rPr sz="1600" spc="-35" dirty="0">
                <a:solidFill>
                  <a:srgbClr val="5F3075"/>
                </a:solidFill>
                <a:latin typeface="AvenirNext-Medium"/>
                <a:cs typeface="AvenirNext-Medium"/>
              </a:rPr>
              <a:t>network</a:t>
            </a:r>
            <a:r>
              <a:rPr sz="1600" spc="-40" dirty="0">
                <a:solidFill>
                  <a:srgbClr val="5F3075"/>
                </a:solidFill>
                <a:latin typeface="AvenirNext-Medium"/>
                <a:cs typeface="AvenirNext-Medium"/>
              </a:rPr>
              <a:t> </a:t>
            </a:r>
            <a:r>
              <a:rPr sz="1600" spc="-25" dirty="0">
                <a:solidFill>
                  <a:srgbClr val="5F3075"/>
                </a:solidFill>
                <a:latin typeface="AvenirNext-Medium"/>
                <a:cs typeface="AvenirNext-Medium"/>
              </a:rPr>
              <a:t>and </a:t>
            </a:r>
            <a:r>
              <a:rPr sz="1600" spc="-35" dirty="0">
                <a:solidFill>
                  <a:srgbClr val="5F3075"/>
                </a:solidFill>
                <a:latin typeface="AvenirNext-Medium"/>
                <a:cs typeface="AvenirNext-Medium"/>
              </a:rPr>
              <a:t>partner</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portfolio</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0" dirty="0">
                <a:solidFill>
                  <a:srgbClr val="5F3075"/>
                </a:solidFill>
                <a:latin typeface="AvenirNext-Medium"/>
                <a:cs typeface="AvenirNext-Medium"/>
              </a:rPr>
              <a:t> </a:t>
            </a:r>
            <a:r>
              <a:rPr sz="1600" spc="-30" dirty="0">
                <a:solidFill>
                  <a:srgbClr val="5F3075"/>
                </a:solidFill>
                <a:latin typeface="AvenirNext-Medium"/>
                <a:cs typeface="AvenirNext-Medium"/>
              </a:rPr>
              <a:t>what</a:t>
            </a:r>
            <a:r>
              <a:rPr sz="1600" spc="-55" dirty="0">
                <a:solidFill>
                  <a:srgbClr val="5F3075"/>
                </a:solidFill>
                <a:latin typeface="AvenirNext-Medium"/>
                <a:cs typeface="AvenirNext-Medium"/>
              </a:rPr>
              <a:t> </a:t>
            </a:r>
            <a:r>
              <a:rPr sz="1600" b="1" spc="-40" dirty="0">
                <a:solidFill>
                  <a:srgbClr val="5F3075"/>
                </a:solidFill>
                <a:latin typeface="Avenir Next"/>
                <a:cs typeface="Avenir Next"/>
              </a:rPr>
              <a:t>Raising</a:t>
            </a:r>
            <a:r>
              <a:rPr sz="1600" b="1" spc="-95" dirty="0">
                <a:solidFill>
                  <a:srgbClr val="5F3075"/>
                </a:solidFill>
                <a:latin typeface="Avenir Next"/>
                <a:cs typeface="Avenir Next"/>
              </a:rPr>
              <a:t> </a:t>
            </a:r>
            <a:r>
              <a:rPr sz="1600" b="1" spc="-40" dirty="0">
                <a:solidFill>
                  <a:srgbClr val="5F3075"/>
                </a:solidFill>
                <a:latin typeface="Avenir Next"/>
                <a:cs typeface="Avenir Next"/>
              </a:rPr>
              <a:t>The</a:t>
            </a:r>
            <a:r>
              <a:rPr sz="1600" b="1" spc="-50" dirty="0">
                <a:solidFill>
                  <a:srgbClr val="5F3075"/>
                </a:solidFill>
                <a:latin typeface="Avenir Next"/>
                <a:cs typeface="Avenir Next"/>
              </a:rPr>
              <a:t> </a:t>
            </a:r>
            <a:r>
              <a:rPr sz="1600" b="1" spc="-20" dirty="0">
                <a:solidFill>
                  <a:srgbClr val="5F3075"/>
                </a:solidFill>
                <a:latin typeface="Avenir Next"/>
                <a:cs typeface="Avenir Next"/>
              </a:rPr>
              <a:t>Game </a:t>
            </a:r>
            <a:r>
              <a:rPr sz="1600" spc="-35" dirty="0">
                <a:solidFill>
                  <a:srgbClr val="5F3075"/>
                </a:solidFill>
                <a:latin typeface="AvenirNext-Medium"/>
                <a:cs typeface="AvenirNext-Medium"/>
              </a:rPr>
              <a:t>intends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do</a:t>
            </a:r>
            <a:endParaRPr sz="1600">
              <a:latin typeface="AvenirNext-Medium"/>
              <a:cs typeface="AvenirNext-Medium"/>
            </a:endParaRPr>
          </a:p>
          <a:p>
            <a:pPr marL="254000" marR="403225" indent="-241300">
              <a:lnSpc>
                <a:spcPct val="109400"/>
              </a:lnSpc>
              <a:spcBef>
                <a:spcPts val="565"/>
              </a:spcBef>
              <a:buChar char="•"/>
              <a:tabLst>
                <a:tab pos="253365" algn="l"/>
                <a:tab pos="254000" algn="l"/>
              </a:tabLst>
            </a:pPr>
            <a:r>
              <a:rPr sz="1600" spc="-45" dirty="0">
                <a:solidFill>
                  <a:srgbClr val="5F3075"/>
                </a:solidFill>
                <a:latin typeface="AvenirNext-Medium"/>
                <a:cs typeface="AvenirNext-Medium"/>
              </a:rPr>
              <a:t>Positive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sentiment</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from</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across</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spc="-30" dirty="0">
                <a:solidFill>
                  <a:srgbClr val="5F3075"/>
                </a:solidFill>
                <a:latin typeface="AvenirNext-Medium"/>
                <a:cs typeface="AvenirNext-Medium"/>
              </a:rPr>
              <a:t>network about</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intention</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0" dirty="0">
                <a:solidFill>
                  <a:srgbClr val="5F3075"/>
                </a:solidFill>
                <a:latin typeface="AvenirNext-Medium"/>
                <a:cs typeface="AvenirNext-Medium"/>
              </a:rPr>
              <a:t> </a:t>
            </a:r>
            <a:r>
              <a:rPr sz="1600" b="1" spc="-40" dirty="0">
                <a:solidFill>
                  <a:srgbClr val="5F3075"/>
                </a:solidFill>
                <a:latin typeface="Avenir Next"/>
                <a:cs typeface="Avenir Next"/>
              </a:rPr>
              <a:t>Raising</a:t>
            </a:r>
            <a:r>
              <a:rPr sz="1600" b="1" spc="-95" dirty="0">
                <a:solidFill>
                  <a:srgbClr val="5F3075"/>
                </a:solidFill>
                <a:latin typeface="Avenir Next"/>
                <a:cs typeface="Avenir Next"/>
              </a:rPr>
              <a:t> </a:t>
            </a:r>
            <a:r>
              <a:rPr sz="1600" b="1" spc="-40" dirty="0">
                <a:solidFill>
                  <a:srgbClr val="5F3075"/>
                </a:solidFill>
                <a:latin typeface="Avenir Next"/>
                <a:cs typeface="Avenir Next"/>
              </a:rPr>
              <a:t>The</a:t>
            </a:r>
            <a:r>
              <a:rPr sz="1600" b="1" spc="-50" dirty="0">
                <a:solidFill>
                  <a:srgbClr val="5F3075"/>
                </a:solidFill>
                <a:latin typeface="Avenir Next"/>
                <a:cs typeface="Avenir Next"/>
              </a:rPr>
              <a:t> </a:t>
            </a:r>
            <a:r>
              <a:rPr sz="1600" b="1" spc="-20" dirty="0">
                <a:solidFill>
                  <a:srgbClr val="5F3075"/>
                </a:solidFill>
                <a:latin typeface="Avenir Next"/>
                <a:cs typeface="Avenir Next"/>
              </a:rPr>
              <a:t>Game</a:t>
            </a:r>
            <a:endParaRPr sz="1600">
              <a:latin typeface="Avenir Next"/>
              <a:cs typeface="Avenir Next"/>
            </a:endParaRPr>
          </a:p>
          <a:p>
            <a:pPr marL="254000" marR="824230" indent="-241300">
              <a:lnSpc>
                <a:spcPct val="109400"/>
              </a:lnSpc>
              <a:spcBef>
                <a:spcPts val="565"/>
              </a:spcBef>
              <a:buChar char="•"/>
              <a:tabLst>
                <a:tab pos="253365" algn="l"/>
                <a:tab pos="254000" algn="l"/>
              </a:tabLst>
            </a:pPr>
            <a:r>
              <a:rPr sz="1600" spc="-40" dirty="0">
                <a:solidFill>
                  <a:srgbClr val="5F3075"/>
                </a:solidFill>
                <a:latin typeface="AvenirNext-Medium"/>
                <a:cs typeface="AvenirNext-Medium"/>
              </a:rPr>
              <a:t>Widespread</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adoption</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logo</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and </a:t>
            </a:r>
            <a:r>
              <a:rPr sz="1600" spc="-35" dirty="0">
                <a:solidFill>
                  <a:srgbClr val="5F3075"/>
                </a:solidFill>
                <a:latin typeface="AvenirNext-Medium"/>
                <a:cs typeface="AvenirNext-Medium"/>
              </a:rPr>
              <a:t>messaging</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across </a:t>
            </a:r>
            <a:r>
              <a:rPr sz="1600" spc="-40" dirty="0">
                <a:solidFill>
                  <a:srgbClr val="5F3075"/>
                </a:solidFill>
                <a:latin typeface="AvenirNext-Medium"/>
                <a:cs typeface="AvenirNext-Medium"/>
              </a:rPr>
              <a:t>relevant</a:t>
            </a:r>
            <a:r>
              <a:rPr sz="1600" spc="-35" dirty="0">
                <a:solidFill>
                  <a:srgbClr val="5F3075"/>
                </a:solidFill>
                <a:latin typeface="AvenirNext-Medium"/>
                <a:cs typeface="AvenirNext-Medium"/>
              </a:rPr>
              <a:t> </a:t>
            </a:r>
            <a:r>
              <a:rPr sz="1600" spc="-10" dirty="0">
                <a:solidFill>
                  <a:srgbClr val="5F3075"/>
                </a:solidFill>
                <a:latin typeface="AvenirNext-Medium"/>
                <a:cs typeface="AvenirNext-Medium"/>
              </a:rPr>
              <a:t>projects</a:t>
            </a:r>
            <a:endParaRPr sz="1600">
              <a:latin typeface="AvenirNext-Medium"/>
              <a:cs typeface="AvenirNext-Medium"/>
            </a:endParaRPr>
          </a:p>
          <a:p>
            <a:pPr marL="254000" marR="133985" indent="-241300">
              <a:lnSpc>
                <a:spcPct val="109400"/>
              </a:lnSpc>
              <a:spcBef>
                <a:spcPts val="565"/>
              </a:spcBef>
              <a:buChar char="•"/>
              <a:tabLst>
                <a:tab pos="253365" algn="l"/>
                <a:tab pos="254000" algn="l"/>
              </a:tabLst>
            </a:pPr>
            <a:r>
              <a:rPr sz="1600" spc="-40" dirty="0">
                <a:solidFill>
                  <a:srgbClr val="5F3075"/>
                </a:solidFill>
                <a:latin typeface="AvenirNext-Medium"/>
                <a:cs typeface="AvenirNext-Medium"/>
              </a:rPr>
              <a:t>Improved</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visibility</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5" dirty="0">
                <a:solidFill>
                  <a:srgbClr val="5F3075"/>
                </a:solidFill>
                <a:latin typeface="AvenirNext-Medium"/>
                <a:cs typeface="AvenirNext-Medium"/>
              </a:rPr>
              <a:t> </a:t>
            </a:r>
            <a:r>
              <a:rPr sz="1600" spc="-20" dirty="0">
                <a:solidFill>
                  <a:srgbClr val="5F3075"/>
                </a:solidFill>
                <a:latin typeface="AvenirNext-Medium"/>
                <a:cs typeface="AvenirNext-Medium"/>
              </a:rPr>
              <a:t>EDI</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from</a:t>
            </a:r>
            <a:r>
              <a:rPr sz="1600" spc="-55" dirty="0">
                <a:solidFill>
                  <a:srgbClr val="5F3075"/>
                </a:solidFill>
                <a:latin typeface="AvenirNext-Medium"/>
                <a:cs typeface="AvenirNext-Medium"/>
              </a:rPr>
              <a:t> </a:t>
            </a:r>
            <a:r>
              <a:rPr sz="1600" spc="-10" dirty="0">
                <a:solidFill>
                  <a:srgbClr val="5F3075"/>
                </a:solidFill>
                <a:latin typeface="AvenirNext-Medium"/>
                <a:cs typeface="AvenirNext-Medium"/>
              </a:rPr>
              <a:t>across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network</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a:t>
            </a:r>
            <a:r>
              <a:rPr sz="1600" spc="-55" dirty="0">
                <a:solidFill>
                  <a:srgbClr val="5F3075"/>
                </a:solidFill>
                <a:latin typeface="AvenirNext-Medium"/>
                <a:cs typeface="AvenirNext-Medium"/>
              </a:rPr>
              <a:t> </a:t>
            </a:r>
            <a:r>
              <a:rPr sz="1600" spc="-40" dirty="0">
                <a:solidFill>
                  <a:srgbClr val="5F3075"/>
                </a:solidFill>
                <a:latin typeface="AvenirNext-Medium"/>
                <a:cs typeface="AvenirNext-Medium"/>
              </a:rPr>
              <a:t>increased</a:t>
            </a:r>
            <a:r>
              <a:rPr sz="1600" spc="-55" dirty="0">
                <a:solidFill>
                  <a:srgbClr val="5F3075"/>
                </a:solidFill>
                <a:latin typeface="AvenirNext-Medium"/>
                <a:cs typeface="AvenirNext-Medium"/>
              </a:rPr>
              <a:t> </a:t>
            </a:r>
            <a:r>
              <a:rPr sz="1600" spc="-30" dirty="0">
                <a:solidFill>
                  <a:srgbClr val="5F3075"/>
                </a:solidFill>
                <a:latin typeface="AvenirNext-Medium"/>
                <a:cs typeface="AvenirNext-Medium"/>
              </a:rPr>
              <a:t>volume</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15" dirty="0">
                <a:solidFill>
                  <a:srgbClr val="5F3075"/>
                </a:solidFill>
                <a:latin typeface="AvenirNext-Medium"/>
                <a:cs typeface="AvenirNext-Medium"/>
              </a:rPr>
              <a:t> </a:t>
            </a:r>
            <a:r>
              <a:rPr sz="1600" spc="-35" dirty="0">
                <a:solidFill>
                  <a:srgbClr val="5F3075"/>
                </a:solidFill>
                <a:latin typeface="AvenirNext-Medium"/>
                <a:cs typeface="AvenirNext-Medium"/>
              </a:rPr>
              <a:t>stories</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and</a:t>
            </a:r>
            <a:endParaRPr sz="1600">
              <a:latin typeface="AvenirNext-Medium"/>
              <a:cs typeface="AvenirNext-Medium"/>
            </a:endParaRPr>
          </a:p>
          <a:p>
            <a:pPr marL="254000">
              <a:lnSpc>
                <a:spcPct val="100000"/>
              </a:lnSpc>
              <a:spcBef>
                <a:spcPts val="180"/>
              </a:spcBef>
            </a:pPr>
            <a:r>
              <a:rPr sz="1600" spc="-35" dirty="0">
                <a:solidFill>
                  <a:srgbClr val="5F3075"/>
                </a:solidFill>
                <a:latin typeface="AvenirNext-Medium"/>
                <a:cs typeface="AvenirNext-Medium"/>
              </a:rPr>
              <a:t>platforms</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covering</a:t>
            </a:r>
            <a:r>
              <a:rPr sz="1600" spc="-40" dirty="0">
                <a:solidFill>
                  <a:srgbClr val="5F3075"/>
                </a:solidFill>
                <a:latin typeface="AvenirNext-Medium"/>
                <a:cs typeface="AvenirNext-Medium"/>
              </a:rPr>
              <a:t> </a:t>
            </a:r>
            <a:r>
              <a:rPr sz="1600" b="1" spc="-40" dirty="0">
                <a:solidFill>
                  <a:srgbClr val="5F3075"/>
                </a:solidFill>
                <a:latin typeface="Avenir Next"/>
                <a:cs typeface="Avenir Next"/>
              </a:rPr>
              <a:t>Raising</a:t>
            </a:r>
            <a:r>
              <a:rPr sz="1600" b="1" spc="-80" dirty="0">
                <a:solidFill>
                  <a:srgbClr val="5F3075"/>
                </a:solidFill>
                <a:latin typeface="Avenir Next"/>
                <a:cs typeface="Avenir Next"/>
              </a:rPr>
              <a:t> </a:t>
            </a:r>
            <a:r>
              <a:rPr sz="1600" b="1" spc="-40" dirty="0">
                <a:solidFill>
                  <a:srgbClr val="5F3075"/>
                </a:solidFill>
                <a:latin typeface="Avenir Next"/>
                <a:cs typeface="Avenir Next"/>
              </a:rPr>
              <a:t>The </a:t>
            </a:r>
            <a:r>
              <a:rPr sz="1600" b="1" spc="-25" dirty="0">
                <a:solidFill>
                  <a:srgbClr val="5F3075"/>
                </a:solidFill>
                <a:latin typeface="Avenir Next"/>
                <a:cs typeface="Avenir Next"/>
              </a:rPr>
              <a:t>Game</a:t>
            </a:r>
            <a:r>
              <a:rPr sz="1600" b="1" spc="-40" dirty="0">
                <a:solidFill>
                  <a:srgbClr val="5F3075"/>
                </a:solidFill>
                <a:latin typeface="Avenir Next"/>
                <a:cs typeface="Avenir Next"/>
              </a:rPr>
              <a:t> </a:t>
            </a:r>
            <a:r>
              <a:rPr sz="1600" spc="-10" dirty="0">
                <a:solidFill>
                  <a:srgbClr val="5F3075"/>
                </a:solidFill>
                <a:latin typeface="AvenirNext-Medium"/>
                <a:cs typeface="AvenirNext-Medium"/>
              </a:rPr>
              <a:t>updates</a:t>
            </a:r>
            <a:endParaRPr sz="1600">
              <a:latin typeface="AvenirNext-Medium"/>
              <a:cs typeface="AvenirNext-Medium"/>
            </a:endParaRPr>
          </a:p>
          <a:p>
            <a:pPr marL="254000" marR="186055" indent="-241300">
              <a:lnSpc>
                <a:spcPct val="109400"/>
              </a:lnSpc>
              <a:spcBef>
                <a:spcPts val="570"/>
              </a:spcBef>
              <a:buFont typeface="AvenirNext-Medium"/>
              <a:buChar char="•"/>
              <a:tabLst>
                <a:tab pos="253365" algn="l"/>
                <a:tab pos="254000" algn="l"/>
              </a:tabLst>
            </a:pPr>
            <a:r>
              <a:rPr sz="1600" b="1" spc="-40" dirty="0">
                <a:solidFill>
                  <a:srgbClr val="5F3075"/>
                </a:solidFill>
                <a:latin typeface="Avenir Next"/>
                <a:cs typeface="Avenir Next"/>
              </a:rPr>
              <a:t>Raising</a:t>
            </a:r>
            <a:r>
              <a:rPr sz="1600" b="1" spc="-100" dirty="0">
                <a:solidFill>
                  <a:srgbClr val="5F3075"/>
                </a:solidFill>
                <a:latin typeface="Avenir Next"/>
                <a:cs typeface="Avenir Next"/>
              </a:rPr>
              <a:t> </a:t>
            </a:r>
            <a:r>
              <a:rPr sz="1600" b="1" spc="-40" dirty="0">
                <a:solidFill>
                  <a:srgbClr val="5F3075"/>
                </a:solidFill>
                <a:latin typeface="Avenir Next"/>
                <a:cs typeface="Avenir Next"/>
              </a:rPr>
              <a:t>The</a:t>
            </a:r>
            <a:r>
              <a:rPr sz="1600" b="1" spc="-55" dirty="0">
                <a:solidFill>
                  <a:srgbClr val="5F3075"/>
                </a:solidFill>
                <a:latin typeface="Avenir Next"/>
                <a:cs typeface="Avenir Next"/>
              </a:rPr>
              <a:t> </a:t>
            </a:r>
            <a:r>
              <a:rPr sz="1600" b="1" spc="-25" dirty="0">
                <a:solidFill>
                  <a:srgbClr val="5F3075"/>
                </a:solidFill>
                <a:latin typeface="Avenir Next"/>
                <a:cs typeface="Avenir Next"/>
              </a:rPr>
              <a:t>Game</a:t>
            </a:r>
            <a:r>
              <a:rPr sz="1600" b="1" spc="-60" dirty="0">
                <a:solidFill>
                  <a:srgbClr val="5F3075"/>
                </a:solidFill>
                <a:latin typeface="Avenir Next"/>
                <a:cs typeface="Avenir Next"/>
              </a:rPr>
              <a:t> </a:t>
            </a:r>
            <a:r>
              <a:rPr sz="1600" spc="-40" dirty="0">
                <a:solidFill>
                  <a:srgbClr val="5F3075"/>
                </a:solidFill>
                <a:latin typeface="AvenirNext-Medium"/>
                <a:cs typeface="AvenirNext-Medium"/>
              </a:rPr>
              <a:t>integration</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everyday </a:t>
            </a:r>
            <a:r>
              <a:rPr sz="1600" spc="-10" dirty="0">
                <a:solidFill>
                  <a:srgbClr val="5F3075"/>
                </a:solidFill>
                <a:latin typeface="AvenirNext-Medium"/>
                <a:cs typeface="AvenirNext-Medium"/>
              </a:rPr>
              <a:t>culture</a:t>
            </a:r>
            <a:endParaRPr sz="1600">
              <a:latin typeface="AvenirNext-Medium"/>
              <a:cs typeface="AvenirNext-Medium"/>
            </a:endParaRPr>
          </a:p>
        </p:txBody>
      </p:sp>
      <p:grpSp>
        <p:nvGrpSpPr>
          <p:cNvPr id="8" name="object 8" descr="White Raising the Game logo"/>
          <p:cNvGrpSpPr/>
          <p:nvPr/>
        </p:nvGrpSpPr>
        <p:grpSpPr>
          <a:xfrm>
            <a:off x="10297020" y="5773630"/>
            <a:ext cx="1001394" cy="481330"/>
            <a:chOff x="10297020" y="5773630"/>
            <a:chExt cx="1001394" cy="481330"/>
          </a:xfrm>
        </p:grpSpPr>
        <p:pic>
          <p:nvPicPr>
            <p:cNvPr id="9" name="object 9"/>
            <p:cNvPicPr/>
            <p:nvPr/>
          </p:nvPicPr>
          <p:blipFill>
            <a:blip r:embed="rId4" cstate="print"/>
            <a:stretch>
              <a:fillRect/>
            </a:stretch>
          </p:blipFill>
          <p:spPr>
            <a:xfrm>
              <a:off x="10297449" y="6015689"/>
              <a:ext cx="108927" cy="238556"/>
            </a:xfrm>
            <a:prstGeom prst="rect">
              <a:avLst/>
            </a:prstGeom>
          </p:spPr>
        </p:pic>
        <p:sp>
          <p:nvSpPr>
            <p:cNvPr id="10" name="object 10"/>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10633972" y="6016904"/>
              <a:ext cx="224116" cy="234187"/>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EE2E62"/>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6118945" y="0"/>
            <a:ext cx="3950478" cy="6480175"/>
          </a:xfrm>
          <a:custGeom>
            <a:avLst/>
            <a:gdLst/>
            <a:ahLst/>
            <a:cxnLst/>
            <a:rect l="l" t="t" r="r" b="b"/>
            <a:pathLst>
              <a:path w="5401309" h="6480175">
                <a:moveTo>
                  <a:pt x="4161031" y="0"/>
                </a:moveTo>
                <a:lnTo>
                  <a:pt x="3002446" y="0"/>
                </a:lnTo>
                <a:lnTo>
                  <a:pt x="0" y="6479997"/>
                </a:lnTo>
                <a:lnTo>
                  <a:pt x="1846148" y="6479997"/>
                </a:lnTo>
                <a:lnTo>
                  <a:pt x="2044363" y="6037926"/>
                </a:lnTo>
                <a:lnTo>
                  <a:pt x="3234226" y="6037926"/>
                </a:lnTo>
                <a:lnTo>
                  <a:pt x="3231737" y="4494800"/>
                </a:lnTo>
                <a:lnTo>
                  <a:pt x="2722594" y="4494800"/>
                </a:lnTo>
                <a:lnTo>
                  <a:pt x="3570510" y="2622464"/>
                </a:lnTo>
                <a:lnTo>
                  <a:pt x="5376187" y="2622464"/>
                </a:lnTo>
                <a:lnTo>
                  <a:pt x="4161031" y="0"/>
                </a:lnTo>
                <a:close/>
              </a:path>
              <a:path w="5401309" h="6480175">
                <a:moveTo>
                  <a:pt x="5376187" y="2622464"/>
                </a:moveTo>
                <a:lnTo>
                  <a:pt x="3581825" y="2622464"/>
                </a:lnTo>
                <a:lnTo>
                  <a:pt x="4441031" y="4494800"/>
                </a:lnTo>
                <a:lnTo>
                  <a:pt x="3925411" y="4494800"/>
                </a:lnTo>
                <a:lnTo>
                  <a:pt x="3924700" y="6037926"/>
                </a:lnTo>
                <a:lnTo>
                  <a:pt x="5119275" y="6037926"/>
                </a:lnTo>
                <a:lnTo>
                  <a:pt x="5319998" y="6479997"/>
                </a:lnTo>
                <a:lnTo>
                  <a:pt x="5401058" y="6479997"/>
                </a:lnTo>
                <a:lnTo>
                  <a:pt x="5401058" y="2676141"/>
                </a:lnTo>
                <a:lnTo>
                  <a:pt x="5376187" y="2622464"/>
                </a:lnTo>
                <a:close/>
              </a:path>
            </a:pathLst>
          </a:custGeom>
          <a:solidFill>
            <a:srgbClr val="F1647A"/>
          </a:solidFill>
        </p:spPr>
        <p:txBody>
          <a:bodyPr wrap="square" lIns="0" tIns="0" rIns="0" bIns="0" rtlCol="0"/>
          <a:lstStyle/>
          <a:p>
            <a:endParaRPr/>
          </a:p>
        </p:txBody>
      </p:sp>
      <p:grpSp>
        <p:nvGrpSpPr>
          <p:cNvPr id="10" name="Group 9" descr="White Raising The Game logo">
            <a:extLst>
              <a:ext uri="{FF2B5EF4-FFF2-40B4-BE49-F238E27FC236}">
                <a16:creationId xmlns:a16="http://schemas.microsoft.com/office/drawing/2014/main" id="{2AC8AF27-375E-21F2-8F77-055F4FC0EDE6}"/>
              </a:ext>
            </a:extLst>
          </p:cNvPr>
          <p:cNvGrpSpPr/>
          <p:nvPr/>
        </p:nvGrpSpPr>
        <p:grpSpPr>
          <a:xfrm>
            <a:off x="10297020" y="5773635"/>
            <a:ext cx="1001394" cy="481330"/>
            <a:chOff x="10297020" y="5773635"/>
            <a:chExt cx="1001394" cy="481330"/>
          </a:xfrm>
        </p:grpSpPr>
        <p:pic>
          <p:nvPicPr>
            <p:cNvPr id="5" name="object 5"/>
            <p:cNvPicPr/>
            <p:nvPr/>
          </p:nvPicPr>
          <p:blipFill>
            <a:blip r:embed="rId2" cstate="print"/>
            <a:stretch>
              <a:fillRect/>
            </a:stretch>
          </p:blipFill>
          <p:spPr>
            <a:xfrm>
              <a:off x="10297449" y="6015689"/>
              <a:ext cx="108927" cy="238556"/>
            </a:xfrm>
            <a:prstGeom prst="rect">
              <a:avLst/>
            </a:prstGeom>
          </p:spPr>
        </p:pic>
        <p:sp>
          <p:nvSpPr>
            <p:cNvPr id="6" name="object 6"/>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0633973" y="6016904"/>
              <a:ext cx="224116" cy="234187"/>
            </a:xfrm>
            <a:prstGeom prst="rect">
              <a:avLst/>
            </a:prstGeom>
          </p:spPr>
        </p:pic>
      </p:grpSp>
      <p:sp>
        <p:nvSpPr>
          <p:cNvPr id="8" name="object 8"/>
          <p:cNvSpPr txBox="1"/>
          <p:nvPr/>
        </p:nvSpPr>
        <p:spPr>
          <a:xfrm>
            <a:off x="1324089" y="1904318"/>
            <a:ext cx="8872220" cy="3139321"/>
          </a:xfrm>
          <a:prstGeom prst="rect">
            <a:avLst/>
          </a:prstGeom>
        </p:spPr>
        <p:txBody>
          <a:bodyPr vert="horz" wrap="square" lIns="0" tIns="159385" rIns="0" bIns="0" rtlCol="0">
            <a:spAutoFit/>
          </a:bodyPr>
          <a:lstStyle/>
          <a:p>
            <a:pPr marL="2540" algn="ctr">
              <a:lnSpc>
                <a:spcPct val="100000"/>
              </a:lnSpc>
              <a:spcBef>
                <a:spcPts val="1255"/>
              </a:spcBef>
            </a:pPr>
            <a:r>
              <a:rPr sz="2300" spc="-70" dirty="0">
                <a:solidFill>
                  <a:srgbClr val="FFFFFF"/>
                </a:solidFill>
                <a:latin typeface="AvenirNext-Medium"/>
                <a:cs typeface="AvenirNext-Medium"/>
              </a:rPr>
              <a:t>We</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hope</a:t>
            </a:r>
            <a:r>
              <a:rPr sz="2300" spc="-90" dirty="0">
                <a:solidFill>
                  <a:srgbClr val="FFFFFF"/>
                </a:solidFill>
                <a:latin typeface="AvenirNext-Medium"/>
                <a:cs typeface="AvenirNext-Medium"/>
              </a:rPr>
              <a:t> </a:t>
            </a:r>
            <a:r>
              <a:rPr sz="2300" spc="-50" dirty="0">
                <a:solidFill>
                  <a:srgbClr val="FFFFFF"/>
                </a:solidFill>
                <a:latin typeface="AvenirNext-Medium"/>
                <a:cs typeface="AvenirNext-Medium"/>
              </a:rPr>
              <a:t>that</a:t>
            </a:r>
            <a:r>
              <a:rPr sz="2300" spc="-85" dirty="0">
                <a:solidFill>
                  <a:srgbClr val="FFFFFF"/>
                </a:solidFill>
                <a:latin typeface="AvenirNext-Medium"/>
                <a:cs typeface="AvenirNext-Medium"/>
              </a:rPr>
              <a:t> </a:t>
            </a:r>
            <a:r>
              <a:rPr sz="2300" b="1" spc="-55" dirty="0">
                <a:solidFill>
                  <a:srgbClr val="FFFFFF"/>
                </a:solidFill>
                <a:latin typeface="Avenir Next"/>
                <a:cs typeface="Avenir Next"/>
              </a:rPr>
              <a:t>Raising</a:t>
            </a:r>
            <a:r>
              <a:rPr sz="2300" b="1" spc="-145" dirty="0">
                <a:solidFill>
                  <a:srgbClr val="FFFFFF"/>
                </a:solidFill>
                <a:latin typeface="Avenir Next"/>
                <a:cs typeface="Avenir Next"/>
              </a:rPr>
              <a:t> </a:t>
            </a:r>
            <a:r>
              <a:rPr sz="2300" b="1" spc="-50" dirty="0">
                <a:solidFill>
                  <a:srgbClr val="FFFFFF"/>
                </a:solidFill>
                <a:latin typeface="Avenir Next"/>
                <a:cs typeface="Avenir Next"/>
              </a:rPr>
              <a:t>The</a:t>
            </a:r>
            <a:r>
              <a:rPr sz="2300" b="1" spc="-85" dirty="0">
                <a:solidFill>
                  <a:srgbClr val="FFFFFF"/>
                </a:solidFill>
                <a:latin typeface="Avenir Next"/>
                <a:cs typeface="Avenir Next"/>
              </a:rPr>
              <a:t> </a:t>
            </a:r>
            <a:r>
              <a:rPr sz="2300" b="1" spc="-35" dirty="0">
                <a:solidFill>
                  <a:srgbClr val="FFFFFF"/>
                </a:solidFill>
                <a:latin typeface="Avenir Next"/>
                <a:cs typeface="Avenir Next"/>
              </a:rPr>
              <a:t>Game</a:t>
            </a:r>
            <a:r>
              <a:rPr sz="2300" b="1" spc="-90" dirty="0">
                <a:solidFill>
                  <a:srgbClr val="FFFFFF"/>
                </a:solidFill>
                <a:latin typeface="Avenir Next"/>
                <a:cs typeface="Avenir Next"/>
              </a:rPr>
              <a:t> </a:t>
            </a:r>
            <a:r>
              <a:rPr sz="2300" spc="-35" dirty="0">
                <a:solidFill>
                  <a:srgbClr val="FFFFFF"/>
                </a:solidFill>
                <a:latin typeface="AvenirNext-Medium"/>
                <a:cs typeface="AvenirNext-Medium"/>
              </a:rPr>
              <a:t>will</a:t>
            </a:r>
            <a:r>
              <a:rPr sz="2300" spc="-85" dirty="0">
                <a:solidFill>
                  <a:srgbClr val="FFFFFF"/>
                </a:solidFill>
                <a:latin typeface="AvenirNext-Medium"/>
                <a:cs typeface="AvenirNext-Medium"/>
              </a:rPr>
              <a:t> </a:t>
            </a:r>
            <a:r>
              <a:rPr sz="2300" spc="-10" dirty="0">
                <a:solidFill>
                  <a:srgbClr val="FFFFFF"/>
                </a:solidFill>
                <a:latin typeface="AvenirNext-Medium"/>
                <a:cs typeface="AvenirNext-Medium"/>
              </a:rPr>
              <a:t>be</a:t>
            </a:r>
            <a:r>
              <a:rPr sz="2300" spc="-90" dirty="0">
                <a:solidFill>
                  <a:srgbClr val="FFFFFF"/>
                </a:solidFill>
                <a:latin typeface="AvenirNext-Medium"/>
                <a:cs typeface="AvenirNext-Medium"/>
              </a:rPr>
              <a:t> </a:t>
            </a:r>
            <a:r>
              <a:rPr sz="2300" spc="-45" dirty="0">
                <a:solidFill>
                  <a:srgbClr val="FFFFFF"/>
                </a:solidFill>
                <a:latin typeface="AvenirNext-Medium"/>
                <a:cs typeface="AvenirNext-Medium"/>
              </a:rPr>
              <a:t>adopted</a:t>
            </a:r>
            <a:r>
              <a:rPr sz="2300" spc="-85" dirty="0">
                <a:solidFill>
                  <a:srgbClr val="FFFFFF"/>
                </a:solidFill>
                <a:latin typeface="AvenirNext-Medium"/>
                <a:cs typeface="AvenirNext-Medium"/>
              </a:rPr>
              <a:t> </a:t>
            </a:r>
            <a:r>
              <a:rPr sz="2300" spc="-50" dirty="0">
                <a:solidFill>
                  <a:srgbClr val="FFFFFF"/>
                </a:solidFill>
                <a:latin typeface="AvenirNext-Medium"/>
                <a:cs typeface="AvenirNext-Medium"/>
              </a:rPr>
              <a:t>across</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the</a:t>
            </a:r>
            <a:r>
              <a:rPr sz="2300" spc="-85" dirty="0">
                <a:solidFill>
                  <a:srgbClr val="FFFFFF"/>
                </a:solidFill>
                <a:latin typeface="AvenirNext-Medium"/>
                <a:cs typeface="AvenirNext-Medium"/>
              </a:rPr>
              <a:t> </a:t>
            </a:r>
            <a:r>
              <a:rPr sz="2300" spc="-10" dirty="0">
                <a:solidFill>
                  <a:srgbClr val="FFFFFF"/>
                </a:solidFill>
                <a:latin typeface="AvenirNext-Medium"/>
                <a:cs typeface="AvenirNext-Medium"/>
              </a:rPr>
              <a:t>game.</a:t>
            </a:r>
            <a:endParaRPr sz="2300" dirty="0">
              <a:latin typeface="AvenirNext-Medium"/>
              <a:cs typeface="AvenirNext-Medium"/>
            </a:endParaRPr>
          </a:p>
          <a:p>
            <a:pPr marL="12700" marR="5080" algn="ctr">
              <a:lnSpc>
                <a:spcPts val="2500"/>
              </a:lnSpc>
              <a:spcBef>
                <a:spcPts val="1460"/>
              </a:spcBef>
            </a:pPr>
            <a:r>
              <a:rPr sz="2300" spc="-10" dirty="0">
                <a:solidFill>
                  <a:srgbClr val="FFFFFF"/>
                </a:solidFill>
                <a:latin typeface="AvenirNext-Medium"/>
                <a:cs typeface="AvenirNext-Medium"/>
              </a:rPr>
              <a:t>It</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will</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help</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show</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our</a:t>
            </a:r>
            <a:r>
              <a:rPr sz="2300" spc="-90" dirty="0">
                <a:solidFill>
                  <a:srgbClr val="FFFFFF"/>
                </a:solidFill>
                <a:latin typeface="AvenirNext-Medium"/>
                <a:cs typeface="AvenirNext-Medium"/>
              </a:rPr>
              <a:t> </a:t>
            </a:r>
            <a:r>
              <a:rPr sz="2300" spc="-50" dirty="0">
                <a:solidFill>
                  <a:srgbClr val="FFFFFF"/>
                </a:solidFill>
                <a:latin typeface="AvenirNext-Medium"/>
                <a:cs typeface="AvenirNext-Medium"/>
              </a:rPr>
              <a:t>serious,</a:t>
            </a:r>
            <a:r>
              <a:rPr sz="2300" spc="-160" dirty="0">
                <a:solidFill>
                  <a:srgbClr val="FFFFFF"/>
                </a:solidFill>
                <a:latin typeface="AvenirNext-Medium"/>
                <a:cs typeface="AvenirNext-Medium"/>
              </a:rPr>
              <a:t> </a:t>
            </a:r>
            <a:r>
              <a:rPr sz="2300" spc="-50" dirty="0">
                <a:solidFill>
                  <a:srgbClr val="FFFFFF"/>
                </a:solidFill>
                <a:latin typeface="AvenirNext-Medium"/>
                <a:cs typeface="AvenirNext-Medium"/>
              </a:rPr>
              <a:t>collective</a:t>
            </a:r>
            <a:r>
              <a:rPr sz="2300" spc="-85" dirty="0">
                <a:solidFill>
                  <a:srgbClr val="FFFFFF"/>
                </a:solidFill>
                <a:latin typeface="AvenirNext-Medium"/>
                <a:cs typeface="AvenirNext-Medium"/>
              </a:rPr>
              <a:t> </a:t>
            </a:r>
            <a:r>
              <a:rPr sz="2300" spc="-50" dirty="0">
                <a:solidFill>
                  <a:srgbClr val="FFFFFF"/>
                </a:solidFill>
                <a:latin typeface="AvenirNext-Medium"/>
                <a:cs typeface="AvenirNext-Medium"/>
              </a:rPr>
              <a:t>intent</a:t>
            </a:r>
            <a:r>
              <a:rPr sz="2300" spc="-90" dirty="0">
                <a:solidFill>
                  <a:srgbClr val="FFFFFF"/>
                </a:solidFill>
                <a:latin typeface="AvenirNext-Medium"/>
                <a:cs typeface="AvenirNext-Medium"/>
              </a:rPr>
              <a:t> </a:t>
            </a:r>
            <a:r>
              <a:rPr sz="2300" spc="-10" dirty="0">
                <a:solidFill>
                  <a:srgbClr val="FFFFFF"/>
                </a:solidFill>
                <a:latin typeface="AvenirNext-Medium"/>
                <a:cs typeface="AvenirNext-Medium"/>
              </a:rPr>
              <a:t>to</a:t>
            </a:r>
            <a:r>
              <a:rPr sz="2300" spc="-85" dirty="0">
                <a:solidFill>
                  <a:srgbClr val="FFFFFF"/>
                </a:solidFill>
                <a:latin typeface="AvenirNext-Medium"/>
                <a:cs typeface="AvenirNext-Medium"/>
              </a:rPr>
              <a:t> </a:t>
            </a:r>
            <a:r>
              <a:rPr sz="2300" spc="-55" dirty="0">
                <a:solidFill>
                  <a:srgbClr val="FFFFFF"/>
                </a:solidFill>
                <a:latin typeface="AvenirNext-Medium"/>
                <a:cs typeface="AvenirNext-Medium"/>
              </a:rPr>
              <a:t>make</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the</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game</a:t>
            </a:r>
            <a:r>
              <a:rPr sz="2300" spc="-85" dirty="0">
                <a:solidFill>
                  <a:srgbClr val="FFFFFF"/>
                </a:solidFill>
                <a:latin typeface="AvenirNext-Medium"/>
                <a:cs typeface="AvenirNext-Medium"/>
              </a:rPr>
              <a:t> </a:t>
            </a:r>
            <a:r>
              <a:rPr sz="2300" spc="-20" dirty="0">
                <a:solidFill>
                  <a:srgbClr val="FFFFFF"/>
                </a:solidFill>
                <a:latin typeface="AvenirNext-Medium"/>
                <a:cs typeface="AvenirNext-Medium"/>
              </a:rPr>
              <a:t>more </a:t>
            </a:r>
            <a:r>
              <a:rPr sz="2300" spc="-45" dirty="0">
                <a:solidFill>
                  <a:srgbClr val="FFFFFF"/>
                </a:solidFill>
                <a:latin typeface="AvenirNext-Medium"/>
                <a:cs typeface="AvenirNext-Medium"/>
              </a:rPr>
              <a:t>welcoming,</a:t>
            </a:r>
            <a:r>
              <a:rPr sz="2300" spc="-165" dirty="0">
                <a:solidFill>
                  <a:srgbClr val="FFFFFF"/>
                </a:solidFill>
                <a:latin typeface="AvenirNext-Medium"/>
                <a:cs typeface="AvenirNext-Medium"/>
              </a:rPr>
              <a:t> </a:t>
            </a:r>
            <a:r>
              <a:rPr sz="2300" spc="-45" dirty="0">
                <a:solidFill>
                  <a:srgbClr val="FFFFFF"/>
                </a:solidFill>
                <a:latin typeface="AvenirNext-Medium"/>
                <a:cs typeface="AvenirNext-Medium"/>
              </a:rPr>
              <a:t>inclusive</a:t>
            </a:r>
            <a:r>
              <a:rPr sz="2300" spc="-100" dirty="0">
                <a:solidFill>
                  <a:srgbClr val="FFFFFF"/>
                </a:solidFill>
                <a:latin typeface="AvenirNext-Medium"/>
                <a:cs typeface="AvenirNext-Medium"/>
              </a:rPr>
              <a:t> </a:t>
            </a:r>
            <a:r>
              <a:rPr sz="2300" spc="-35" dirty="0">
                <a:solidFill>
                  <a:srgbClr val="FFFFFF"/>
                </a:solidFill>
                <a:latin typeface="AvenirNext-Medium"/>
                <a:cs typeface="AvenirNext-Medium"/>
              </a:rPr>
              <a:t>and</a:t>
            </a:r>
            <a:r>
              <a:rPr sz="2300" spc="-110" dirty="0">
                <a:solidFill>
                  <a:srgbClr val="FFFFFF"/>
                </a:solidFill>
                <a:latin typeface="AvenirNext-Medium"/>
                <a:cs typeface="AvenirNext-Medium"/>
              </a:rPr>
              <a:t> </a:t>
            </a:r>
            <a:r>
              <a:rPr sz="2300" spc="-45" dirty="0">
                <a:solidFill>
                  <a:srgbClr val="FFFFFF"/>
                </a:solidFill>
                <a:latin typeface="AvenirNext-Medium"/>
                <a:cs typeface="AvenirNext-Medium"/>
              </a:rPr>
              <a:t>diverse</a:t>
            </a:r>
            <a:r>
              <a:rPr sz="2300" spc="-100" dirty="0">
                <a:solidFill>
                  <a:srgbClr val="FFFFFF"/>
                </a:solidFill>
                <a:latin typeface="AvenirNext-Medium"/>
                <a:cs typeface="AvenirNext-Medium"/>
              </a:rPr>
              <a:t> </a:t>
            </a:r>
            <a:r>
              <a:rPr sz="2300" spc="-35" dirty="0">
                <a:solidFill>
                  <a:srgbClr val="FFFFFF"/>
                </a:solidFill>
                <a:latin typeface="AvenirNext-Medium"/>
                <a:cs typeface="AvenirNext-Medium"/>
              </a:rPr>
              <a:t>and</a:t>
            </a:r>
            <a:r>
              <a:rPr sz="2300" spc="-100" dirty="0">
                <a:solidFill>
                  <a:srgbClr val="FFFFFF"/>
                </a:solidFill>
                <a:latin typeface="AvenirNext-Medium"/>
                <a:cs typeface="AvenirNext-Medium"/>
              </a:rPr>
              <a:t> </a:t>
            </a:r>
            <a:r>
              <a:rPr sz="2300" spc="-35" dirty="0">
                <a:solidFill>
                  <a:srgbClr val="FFFFFF"/>
                </a:solidFill>
                <a:latin typeface="AvenirNext-Medium"/>
                <a:cs typeface="AvenirNext-Medium"/>
              </a:rPr>
              <a:t>act</a:t>
            </a:r>
            <a:r>
              <a:rPr sz="2300" spc="-100" dirty="0">
                <a:solidFill>
                  <a:srgbClr val="FFFFFF"/>
                </a:solidFill>
                <a:latin typeface="AvenirNext-Medium"/>
                <a:cs typeface="AvenirNext-Medium"/>
              </a:rPr>
              <a:t> </a:t>
            </a:r>
            <a:r>
              <a:rPr sz="2300" spc="-10" dirty="0">
                <a:solidFill>
                  <a:srgbClr val="FFFFFF"/>
                </a:solidFill>
                <a:latin typeface="AvenirNext-Medium"/>
                <a:cs typeface="AvenirNext-Medium"/>
              </a:rPr>
              <a:t>as</a:t>
            </a:r>
            <a:r>
              <a:rPr sz="2300" spc="-100" dirty="0">
                <a:solidFill>
                  <a:srgbClr val="FFFFFF"/>
                </a:solidFill>
                <a:latin typeface="AvenirNext-Medium"/>
                <a:cs typeface="AvenirNext-Medium"/>
              </a:rPr>
              <a:t> </a:t>
            </a:r>
            <a:r>
              <a:rPr sz="2300" dirty="0">
                <a:solidFill>
                  <a:srgbClr val="FFFFFF"/>
                </a:solidFill>
                <a:latin typeface="AvenirNext-Medium"/>
                <a:cs typeface="AvenirNext-Medium"/>
              </a:rPr>
              <a:t>a</a:t>
            </a:r>
            <a:r>
              <a:rPr sz="2300" spc="-100" dirty="0">
                <a:solidFill>
                  <a:srgbClr val="FFFFFF"/>
                </a:solidFill>
                <a:latin typeface="AvenirNext-Medium"/>
                <a:cs typeface="AvenirNext-Medium"/>
              </a:rPr>
              <a:t> </a:t>
            </a:r>
            <a:r>
              <a:rPr sz="2300" spc="-50" dirty="0">
                <a:solidFill>
                  <a:srgbClr val="FFFFFF"/>
                </a:solidFill>
                <a:latin typeface="AvenirNext-Medium"/>
                <a:cs typeface="AvenirNext-Medium"/>
              </a:rPr>
              <a:t>reminder</a:t>
            </a:r>
            <a:r>
              <a:rPr sz="2300" spc="-95" dirty="0">
                <a:solidFill>
                  <a:srgbClr val="FFFFFF"/>
                </a:solidFill>
                <a:latin typeface="AvenirNext-Medium"/>
                <a:cs typeface="AvenirNext-Medium"/>
              </a:rPr>
              <a:t> </a:t>
            </a:r>
            <a:r>
              <a:rPr sz="2300" spc="-10" dirty="0">
                <a:solidFill>
                  <a:srgbClr val="FFFFFF"/>
                </a:solidFill>
                <a:latin typeface="AvenirNext-Medium"/>
                <a:cs typeface="AvenirNext-Medium"/>
              </a:rPr>
              <a:t>to</a:t>
            </a:r>
            <a:r>
              <a:rPr sz="2300" spc="-100" dirty="0">
                <a:solidFill>
                  <a:srgbClr val="FFFFFF"/>
                </a:solidFill>
                <a:latin typeface="AvenirNext-Medium"/>
                <a:cs typeface="AvenirNext-Medium"/>
              </a:rPr>
              <a:t> </a:t>
            </a:r>
            <a:r>
              <a:rPr sz="2300" spc="-35" dirty="0">
                <a:solidFill>
                  <a:srgbClr val="FFFFFF"/>
                </a:solidFill>
                <a:latin typeface="AvenirNext-Medium"/>
                <a:cs typeface="AvenirNext-Medium"/>
              </a:rPr>
              <a:t>all</a:t>
            </a:r>
            <a:r>
              <a:rPr sz="2300" spc="-100" dirty="0">
                <a:solidFill>
                  <a:srgbClr val="FFFFFF"/>
                </a:solidFill>
                <a:latin typeface="AvenirNext-Medium"/>
                <a:cs typeface="AvenirNext-Medium"/>
              </a:rPr>
              <a:t> </a:t>
            </a:r>
            <a:r>
              <a:rPr sz="2300" dirty="0">
                <a:solidFill>
                  <a:srgbClr val="FFFFFF"/>
                </a:solidFill>
                <a:latin typeface="AvenirNext-Medium"/>
                <a:cs typeface="AvenirNext-Medium"/>
              </a:rPr>
              <a:t>of</a:t>
            </a:r>
            <a:r>
              <a:rPr sz="2300" spc="-45" dirty="0">
                <a:solidFill>
                  <a:srgbClr val="FFFFFF"/>
                </a:solidFill>
                <a:latin typeface="AvenirNext-Medium"/>
                <a:cs typeface="AvenirNext-Medium"/>
              </a:rPr>
              <a:t> </a:t>
            </a:r>
            <a:r>
              <a:rPr sz="2300" spc="-25" dirty="0">
                <a:solidFill>
                  <a:srgbClr val="FFFFFF"/>
                </a:solidFill>
                <a:latin typeface="AvenirNext-Medium"/>
                <a:cs typeface="AvenirNext-Medium"/>
              </a:rPr>
              <a:t>us </a:t>
            </a:r>
            <a:r>
              <a:rPr sz="2300" spc="-50" dirty="0">
                <a:solidFill>
                  <a:srgbClr val="FFFFFF"/>
                </a:solidFill>
                <a:latin typeface="AvenirNext-Medium"/>
                <a:cs typeface="AvenirNext-Medium"/>
              </a:rPr>
              <a:t>that</a:t>
            </a:r>
            <a:r>
              <a:rPr sz="2300" spc="-90" dirty="0">
                <a:solidFill>
                  <a:srgbClr val="FFFFFF"/>
                </a:solidFill>
                <a:latin typeface="AvenirNext-Medium"/>
                <a:cs typeface="AvenirNext-Medium"/>
              </a:rPr>
              <a:t> </a:t>
            </a:r>
            <a:r>
              <a:rPr sz="2300" spc="-50" dirty="0">
                <a:solidFill>
                  <a:srgbClr val="FFFFFF"/>
                </a:solidFill>
                <a:latin typeface="AvenirNext-Medium"/>
                <a:cs typeface="AvenirNext-Medium"/>
              </a:rPr>
              <a:t>whatever</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our</a:t>
            </a:r>
            <a:r>
              <a:rPr sz="2300" spc="-90" dirty="0">
                <a:solidFill>
                  <a:srgbClr val="FFFFFF"/>
                </a:solidFill>
                <a:latin typeface="AvenirNext-Medium"/>
                <a:cs typeface="AvenirNext-Medium"/>
              </a:rPr>
              <a:t> </a:t>
            </a:r>
            <a:r>
              <a:rPr sz="2300" spc="-55" dirty="0">
                <a:solidFill>
                  <a:srgbClr val="FFFFFF"/>
                </a:solidFill>
                <a:latin typeface="AvenirNext-Medium"/>
                <a:cs typeface="AvenirNext-Medium"/>
              </a:rPr>
              <a:t>role,</a:t>
            </a:r>
            <a:r>
              <a:rPr sz="2300" spc="-160" dirty="0">
                <a:solidFill>
                  <a:srgbClr val="FFFFFF"/>
                </a:solidFill>
                <a:latin typeface="AvenirNext-Medium"/>
                <a:cs typeface="AvenirNext-Medium"/>
              </a:rPr>
              <a:t> </a:t>
            </a:r>
            <a:r>
              <a:rPr sz="2300" spc="-10" dirty="0">
                <a:solidFill>
                  <a:srgbClr val="FFFFFF"/>
                </a:solidFill>
                <a:latin typeface="AvenirNext-Medium"/>
                <a:cs typeface="AvenirNext-Medium"/>
              </a:rPr>
              <a:t>we</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have</a:t>
            </a:r>
            <a:r>
              <a:rPr sz="2300" spc="-90" dirty="0">
                <a:solidFill>
                  <a:srgbClr val="FFFFFF"/>
                </a:solidFill>
                <a:latin typeface="AvenirNext-Medium"/>
                <a:cs typeface="AvenirNext-Medium"/>
              </a:rPr>
              <a:t> </a:t>
            </a:r>
            <a:r>
              <a:rPr sz="2300" dirty="0">
                <a:solidFill>
                  <a:srgbClr val="FFFFFF"/>
                </a:solidFill>
                <a:latin typeface="AvenirNext-Medium"/>
                <a:cs typeface="AvenirNext-Medium"/>
              </a:rPr>
              <a:t>a</a:t>
            </a:r>
            <a:r>
              <a:rPr sz="2300" spc="-90" dirty="0">
                <a:solidFill>
                  <a:srgbClr val="FFFFFF"/>
                </a:solidFill>
                <a:latin typeface="AvenirNext-Medium"/>
                <a:cs typeface="AvenirNext-Medium"/>
              </a:rPr>
              <a:t> </a:t>
            </a:r>
            <a:r>
              <a:rPr sz="2300" spc="-50" dirty="0">
                <a:solidFill>
                  <a:srgbClr val="FFFFFF"/>
                </a:solidFill>
                <a:latin typeface="AvenirNext-Medium"/>
                <a:cs typeface="AvenirNext-Medium"/>
              </a:rPr>
              <a:t>part</a:t>
            </a:r>
            <a:r>
              <a:rPr sz="2300" spc="-90" dirty="0">
                <a:solidFill>
                  <a:srgbClr val="FFFFFF"/>
                </a:solidFill>
                <a:latin typeface="AvenirNext-Medium"/>
                <a:cs typeface="AvenirNext-Medium"/>
              </a:rPr>
              <a:t> </a:t>
            </a:r>
            <a:r>
              <a:rPr sz="2300" spc="-10" dirty="0">
                <a:solidFill>
                  <a:srgbClr val="FFFFFF"/>
                </a:solidFill>
                <a:latin typeface="AvenirNext-Medium"/>
                <a:cs typeface="AvenirNext-Medium"/>
              </a:rPr>
              <a:t>to</a:t>
            </a:r>
            <a:r>
              <a:rPr sz="2300" spc="-85" dirty="0">
                <a:solidFill>
                  <a:srgbClr val="FFFFFF"/>
                </a:solidFill>
                <a:latin typeface="AvenirNext-Medium"/>
                <a:cs typeface="AvenirNext-Medium"/>
              </a:rPr>
              <a:t> </a:t>
            </a:r>
            <a:r>
              <a:rPr sz="2300" spc="-10" dirty="0">
                <a:solidFill>
                  <a:srgbClr val="FFFFFF"/>
                </a:solidFill>
                <a:latin typeface="AvenirNext-Medium"/>
                <a:cs typeface="AvenirNext-Medium"/>
              </a:rPr>
              <a:t>play.</a:t>
            </a:r>
            <a:endParaRPr sz="2300" dirty="0">
              <a:latin typeface="AvenirNext-Medium"/>
              <a:cs typeface="AvenirNext-Medium"/>
            </a:endParaRPr>
          </a:p>
          <a:p>
            <a:pPr marL="80645" marR="78740" algn="ctr">
              <a:lnSpc>
                <a:spcPts val="2500"/>
              </a:lnSpc>
              <a:spcBef>
                <a:spcPts val="1415"/>
              </a:spcBef>
            </a:pPr>
            <a:r>
              <a:rPr sz="2300" spc="-50" dirty="0">
                <a:solidFill>
                  <a:srgbClr val="FFFFFF"/>
                </a:solidFill>
                <a:latin typeface="AvenirNext-Medium"/>
                <a:cs typeface="AvenirNext-Medium"/>
              </a:rPr>
              <a:t>The</a:t>
            </a:r>
            <a:r>
              <a:rPr sz="2300" spc="-90" dirty="0">
                <a:solidFill>
                  <a:srgbClr val="FFFFFF"/>
                </a:solidFill>
                <a:latin typeface="AvenirNext-Medium"/>
                <a:cs typeface="AvenirNext-Medium"/>
              </a:rPr>
              <a:t> </a:t>
            </a:r>
            <a:r>
              <a:rPr sz="2300" spc="-55" dirty="0">
                <a:solidFill>
                  <a:srgbClr val="FFFFFF"/>
                </a:solidFill>
                <a:latin typeface="AvenirNext-Medium"/>
                <a:cs typeface="AvenirNext-Medium"/>
              </a:rPr>
              <a:t>Raising</a:t>
            </a:r>
            <a:r>
              <a:rPr sz="2300" spc="-140" dirty="0">
                <a:solidFill>
                  <a:srgbClr val="FFFFFF"/>
                </a:solidFill>
                <a:latin typeface="AvenirNext-Medium"/>
                <a:cs typeface="AvenirNext-Medium"/>
              </a:rPr>
              <a:t> </a:t>
            </a:r>
            <a:r>
              <a:rPr sz="2300" spc="-50" dirty="0">
                <a:solidFill>
                  <a:srgbClr val="FFFFFF"/>
                </a:solidFill>
                <a:latin typeface="AvenirNext-Medium"/>
                <a:cs typeface="AvenirNext-Medium"/>
              </a:rPr>
              <a:t>The</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Game</a:t>
            </a:r>
            <a:r>
              <a:rPr sz="2300" spc="-90" dirty="0">
                <a:solidFill>
                  <a:srgbClr val="FFFFFF"/>
                </a:solidFill>
                <a:latin typeface="AvenirNext-Medium"/>
                <a:cs typeface="AvenirNext-Medium"/>
              </a:rPr>
              <a:t> </a:t>
            </a:r>
            <a:r>
              <a:rPr sz="2300" spc="-50" dirty="0">
                <a:solidFill>
                  <a:srgbClr val="FFFFFF"/>
                </a:solidFill>
                <a:latin typeface="AvenirNext-Medium"/>
                <a:cs typeface="AvenirNext-Medium"/>
              </a:rPr>
              <a:t>assets</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will</a:t>
            </a:r>
            <a:r>
              <a:rPr sz="2300" spc="-85" dirty="0">
                <a:solidFill>
                  <a:srgbClr val="FFFFFF"/>
                </a:solidFill>
                <a:latin typeface="AvenirNext-Medium"/>
                <a:cs typeface="AvenirNext-Medium"/>
              </a:rPr>
              <a:t> </a:t>
            </a:r>
            <a:r>
              <a:rPr sz="2300" spc="-10" dirty="0">
                <a:solidFill>
                  <a:srgbClr val="FFFFFF"/>
                </a:solidFill>
                <a:latin typeface="AvenirNext-Medium"/>
                <a:cs typeface="AvenirNext-Medium"/>
              </a:rPr>
              <a:t>be</a:t>
            </a:r>
            <a:r>
              <a:rPr sz="2300" spc="-85" dirty="0">
                <a:solidFill>
                  <a:srgbClr val="FFFFFF"/>
                </a:solidFill>
                <a:latin typeface="AvenirNext-Medium"/>
                <a:cs typeface="AvenirNext-Medium"/>
              </a:rPr>
              <a:t> </a:t>
            </a:r>
            <a:r>
              <a:rPr sz="2300" spc="-45" dirty="0">
                <a:solidFill>
                  <a:srgbClr val="FFFFFF"/>
                </a:solidFill>
                <a:latin typeface="AvenirNext-Medium"/>
                <a:cs typeface="AvenirNext-Medium"/>
              </a:rPr>
              <a:t>available</a:t>
            </a:r>
            <a:r>
              <a:rPr sz="2300" spc="-90" dirty="0">
                <a:solidFill>
                  <a:srgbClr val="FFFFFF"/>
                </a:solidFill>
                <a:latin typeface="AvenirNext-Medium"/>
                <a:cs typeface="AvenirNext-Medium"/>
              </a:rPr>
              <a:t> </a:t>
            </a:r>
            <a:r>
              <a:rPr sz="2300" spc="-10" dirty="0">
                <a:solidFill>
                  <a:srgbClr val="FFFFFF"/>
                </a:solidFill>
                <a:latin typeface="AvenirNext-Medium"/>
                <a:cs typeface="AvenirNext-Medium"/>
              </a:rPr>
              <a:t>to</a:t>
            </a:r>
            <a:r>
              <a:rPr sz="2300" spc="-85" dirty="0">
                <a:solidFill>
                  <a:srgbClr val="FFFFFF"/>
                </a:solidFill>
                <a:latin typeface="AvenirNext-Medium"/>
                <a:cs typeface="AvenirNext-Medium"/>
              </a:rPr>
              <a:t> </a:t>
            </a:r>
            <a:r>
              <a:rPr sz="2300" spc="-45" dirty="0">
                <a:solidFill>
                  <a:srgbClr val="FFFFFF"/>
                </a:solidFill>
                <a:latin typeface="AvenirNext-Medium"/>
                <a:cs typeface="AvenirNext-Medium"/>
              </a:rPr>
              <a:t>download</a:t>
            </a:r>
            <a:r>
              <a:rPr sz="2300" spc="-85" dirty="0">
                <a:solidFill>
                  <a:srgbClr val="FFFFFF"/>
                </a:solidFill>
                <a:latin typeface="AvenirNext-Medium"/>
                <a:cs typeface="AvenirNext-Medium"/>
              </a:rPr>
              <a:t> </a:t>
            </a:r>
            <a:r>
              <a:rPr sz="2300" spc="-55" dirty="0">
                <a:solidFill>
                  <a:srgbClr val="FFFFFF"/>
                </a:solidFill>
                <a:latin typeface="AvenirNext-Medium"/>
                <a:cs typeface="AvenirNext-Medium"/>
              </a:rPr>
              <a:t>from</a:t>
            </a:r>
            <a:r>
              <a:rPr sz="2300" spc="-85" dirty="0">
                <a:solidFill>
                  <a:srgbClr val="FFFFFF"/>
                </a:solidFill>
                <a:latin typeface="AvenirNext-Medium"/>
                <a:cs typeface="AvenirNext-Medium"/>
              </a:rPr>
              <a:t> </a:t>
            </a:r>
            <a:r>
              <a:rPr sz="2300" spc="-25" dirty="0">
                <a:solidFill>
                  <a:srgbClr val="FFFFFF"/>
                </a:solidFill>
                <a:latin typeface="AvenirNext-Medium"/>
                <a:cs typeface="AvenirNext-Medium"/>
              </a:rPr>
              <a:t>the </a:t>
            </a:r>
            <a:r>
              <a:rPr sz="2300" spc="-35" dirty="0">
                <a:solidFill>
                  <a:srgbClr val="FFFFFF"/>
                </a:solidFill>
                <a:latin typeface="AvenirNext-Medium"/>
                <a:cs typeface="AvenirNext-Medium"/>
              </a:rPr>
              <a:t>ECB</a:t>
            </a:r>
            <a:r>
              <a:rPr sz="2300" spc="-90" dirty="0">
                <a:solidFill>
                  <a:srgbClr val="FFFFFF"/>
                </a:solidFill>
                <a:latin typeface="AvenirNext-Medium"/>
                <a:cs typeface="AvenirNext-Medium"/>
              </a:rPr>
              <a:t> </a:t>
            </a:r>
            <a:r>
              <a:rPr sz="2300" spc="-45" dirty="0">
                <a:solidFill>
                  <a:srgbClr val="FFFFFF"/>
                </a:solidFill>
                <a:latin typeface="AvenirNext-Medium"/>
                <a:cs typeface="AvenirNext-Medium"/>
              </a:rPr>
              <a:t>website</a:t>
            </a:r>
            <a:r>
              <a:rPr sz="2300" spc="-90" dirty="0">
                <a:solidFill>
                  <a:srgbClr val="FFFFFF"/>
                </a:solidFill>
                <a:latin typeface="AvenirNext-Medium"/>
                <a:cs typeface="AvenirNext-Medium"/>
              </a:rPr>
              <a:t> </a:t>
            </a:r>
            <a:r>
              <a:rPr sz="2300" spc="-10" dirty="0">
                <a:solidFill>
                  <a:srgbClr val="FFFFFF"/>
                </a:solidFill>
                <a:latin typeface="AvenirNext-Medium"/>
                <a:cs typeface="AvenirNext-Medium"/>
              </a:rPr>
              <a:t>on</a:t>
            </a:r>
            <a:r>
              <a:rPr sz="2300" spc="-85" dirty="0">
                <a:solidFill>
                  <a:srgbClr val="FFFFFF"/>
                </a:solidFill>
                <a:latin typeface="AvenirNext-Medium"/>
                <a:cs typeface="AvenirNext-Medium"/>
              </a:rPr>
              <a:t> </a:t>
            </a:r>
            <a:r>
              <a:rPr sz="2300" spc="-35" dirty="0">
                <a:solidFill>
                  <a:srgbClr val="FFFFFF"/>
                </a:solidFill>
                <a:latin typeface="AvenirNext-Medium"/>
                <a:cs typeface="AvenirNext-Medium"/>
              </a:rPr>
              <a:t>the</a:t>
            </a:r>
            <a:r>
              <a:rPr sz="2300" spc="-90" dirty="0">
                <a:solidFill>
                  <a:srgbClr val="FFFFFF"/>
                </a:solidFill>
                <a:latin typeface="AvenirNext-Medium"/>
                <a:cs typeface="AvenirNext-Medium"/>
              </a:rPr>
              <a:t> </a:t>
            </a:r>
            <a:r>
              <a:rPr sz="2300" spc="-55" dirty="0">
                <a:solidFill>
                  <a:srgbClr val="FFFFFF"/>
                </a:solidFill>
                <a:latin typeface="AvenirNext-Medium"/>
                <a:cs typeface="AvenirNext-Medium"/>
              </a:rPr>
              <a:t>Raising</a:t>
            </a:r>
            <a:r>
              <a:rPr sz="2300" spc="-140" dirty="0">
                <a:solidFill>
                  <a:srgbClr val="FFFFFF"/>
                </a:solidFill>
                <a:latin typeface="AvenirNext-Medium"/>
                <a:cs typeface="AvenirNext-Medium"/>
              </a:rPr>
              <a:t> </a:t>
            </a:r>
            <a:r>
              <a:rPr sz="2300" spc="-50" dirty="0">
                <a:solidFill>
                  <a:srgbClr val="FFFFFF"/>
                </a:solidFill>
                <a:latin typeface="AvenirNext-Medium"/>
                <a:cs typeface="AvenirNext-Medium"/>
              </a:rPr>
              <a:t>The</a:t>
            </a:r>
            <a:r>
              <a:rPr sz="2300" spc="-90" dirty="0">
                <a:solidFill>
                  <a:srgbClr val="FFFFFF"/>
                </a:solidFill>
                <a:latin typeface="AvenirNext-Medium"/>
                <a:cs typeface="AvenirNext-Medium"/>
              </a:rPr>
              <a:t> </a:t>
            </a:r>
            <a:r>
              <a:rPr sz="2300" spc="-35" dirty="0">
                <a:solidFill>
                  <a:schemeClr val="bg1"/>
                </a:solidFill>
                <a:latin typeface="AvenirNext-Medium"/>
                <a:cs typeface="AvenirNext-Medium"/>
              </a:rPr>
              <a:t>Game</a:t>
            </a:r>
            <a:r>
              <a:rPr sz="2300" spc="-85" dirty="0">
                <a:solidFill>
                  <a:schemeClr val="bg1"/>
                </a:solidFill>
                <a:latin typeface="AvenirNext-Medium"/>
                <a:cs typeface="AvenirNext-Medium"/>
              </a:rPr>
              <a:t> </a:t>
            </a:r>
            <a:r>
              <a:rPr sz="2300" u="sng" spc="-40" dirty="0">
                <a:solidFill>
                  <a:schemeClr val="bg1"/>
                </a:solidFill>
                <a:uFill>
                  <a:solidFill>
                    <a:srgbClr val="FFFFFF"/>
                  </a:solidFill>
                </a:uFill>
                <a:latin typeface="AvenirNext-Medium"/>
                <a:cs typeface="AvenirNext-Medium"/>
                <a:hlinkClick r:id="rId4">
                  <a:extLst>
                    <a:ext uri="{A12FA001-AC4F-418D-AE19-62706E023703}">
                      <ahyp:hlinkClr xmlns:ahyp="http://schemas.microsoft.com/office/drawing/2018/hyperlinkcolor" val="tx"/>
                    </a:ext>
                  </a:extLst>
                </a:hlinkClick>
              </a:rPr>
              <a:t>page</a:t>
            </a:r>
            <a:r>
              <a:rPr sz="2300" spc="-40" dirty="0">
                <a:solidFill>
                  <a:schemeClr val="bg1"/>
                </a:solidFill>
                <a:latin typeface="AvenirNext-Medium"/>
                <a:cs typeface="AvenirNext-Medium"/>
              </a:rPr>
              <a:t>.</a:t>
            </a:r>
            <a:r>
              <a:rPr sz="2300" spc="-160" dirty="0">
                <a:solidFill>
                  <a:schemeClr val="bg1"/>
                </a:solidFill>
                <a:latin typeface="AvenirNext-Medium"/>
                <a:cs typeface="AvenirNext-Medium"/>
              </a:rPr>
              <a:t> </a:t>
            </a:r>
            <a:r>
              <a:rPr sz="2300" spc="-45" dirty="0">
                <a:solidFill>
                  <a:schemeClr val="bg1"/>
                </a:solidFill>
                <a:latin typeface="AvenirNext-Medium"/>
                <a:cs typeface="AvenirNext-Medium"/>
              </a:rPr>
              <a:t>Please</a:t>
            </a:r>
            <a:r>
              <a:rPr sz="2300" spc="-85" dirty="0">
                <a:solidFill>
                  <a:schemeClr val="bg1"/>
                </a:solidFill>
                <a:latin typeface="AvenirNext-Medium"/>
                <a:cs typeface="AvenirNext-Medium"/>
              </a:rPr>
              <a:t> </a:t>
            </a:r>
            <a:r>
              <a:rPr sz="2300" spc="-10" dirty="0">
                <a:solidFill>
                  <a:schemeClr val="bg1"/>
                </a:solidFill>
                <a:latin typeface="AvenirNext-Medium"/>
                <a:cs typeface="AvenirNext-Medium"/>
              </a:rPr>
              <a:t>email </a:t>
            </a:r>
            <a:r>
              <a:rPr sz="2300" u="sng" spc="-55" dirty="0">
                <a:solidFill>
                  <a:schemeClr val="bg1"/>
                </a:solidFill>
                <a:uFill>
                  <a:solidFill>
                    <a:srgbClr val="FFFFFF"/>
                  </a:solidFill>
                </a:uFill>
                <a:latin typeface="AvenirNext-Medium"/>
                <a:cs typeface="AvenirNext-Medium"/>
                <a:hlinkClick r:id="rId5">
                  <a:extLst>
                    <a:ext uri="{A12FA001-AC4F-418D-AE19-62706E023703}">
                      <ahyp:hlinkClr xmlns:ahyp="http://schemas.microsoft.com/office/drawing/2018/hyperlinkcolor" val="tx"/>
                    </a:ext>
                  </a:extLst>
                </a:hlinkClick>
              </a:rPr>
              <a:t>raisingthegame@ecb.co.uk</a:t>
            </a:r>
            <a:r>
              <a:rPr sz="2300" spc="-55" dirty="0">
                <a:solidFill>
                  <a:schemeClr val="bg1"/>
                </a:solidFill>
                <a:latin typeface="AvenirNext-Medium"/>
                <a:cs typeface="AvenirNext-Medium"/>
                <a:hlinkClick r:id="rId5">
                  <a:extLst>
                    <a:ext uri="{A12FA001-AC4F-418D-AE19-62706E023703}">
                      <ahyp:hlinkClr xmlns:ahyp="http://schemas.microsoft.com/office/drawing/2018/hyperlinkcolor" val="tx"/>
                    </a:ext>
                  </a:extLst>
                </a:hlinkClick>
              </a:rPr>
              <a:t> </a:t>
            </a:r>
            <a:r>
              <a:rPr sz="2300" spc="-35" dirty="0">
                <a:solidFill>
                  <a:schemeClr val="bg1"/>
                </a:solidFill>
                <a:latin typeface="AvenirNext-Medium"/>
                <a:cs typeface="AvenirNext-Medium"/>
              </a:rPr>
              <a:t>with</a:t>
            </a:r>
            <a:r>
              <a:rPr sz="2300" spc="-90" dirty="0">
                <a:solidFill>
                  <a:schemeClr val="bg1"/>
                </a:solidFill>
                <a:latin typeface="AvenirNext-Medium"/>
                <a:cs typeface="AvenirNext-Medium"/>
              </a:rPr>
              <a:t> </a:t>
            </a:r>
            <a:r>
              <a:rPr sz="2300" spc="-35" dirty="0">
                <a:solidFill>
                  <a:srgbClr val="FFFFFF"/>
                </a:solidFill>
                <a:latin typeface="AvenirNext-Medium"/>
                <a:cs typeface="AvenirNext-Medium"/>
              </a:rPr>
              <a:t>any</a:t>
            </a:r>
            <a:r>
              <a:rPr sz="2300" spc="-90" dirty="0">
                <a:solidFill>
                  <a:srgbClr val="FFFFFF"/>
                </a:solidFill>
                <a:latin typeface="AvenirNext-Medium"/>
                <a:cs typeface="AvenirNext-Medium"/>
              </a:rPr>
              <a:t> </a:t>
            </a:r>
            <a:r>
              <a:rPr sz="2300" spc="-45" dirty="0">
                <a:solidFill>
                  <a:srgbClr val="FFFFFF"/>
                </a:solidFill>
                <a:latin typeface="AvenirNext-Medium"/>
                <a:cs typeface="AvenirNext-Medium"/>
              </a:rPr>
              <a:t>questions</a:t>
            </a:r>
            <a:r>
              <a:rPr sz="2300" spc="-85" dirty="0">
                <a:solidFill>
                  <a:srgbClr val="FFFFFF"/>
                </a:solidFill>
                <a:latin typeface="AvenirNext-Medium"/>
                <a:cs typeface="AvenirNext-Medium"/>
              </a:rPr>
              <a:t> </a:t>
            </a:r>
            <a:r>
              <a:rPr sz="2300" spc="-40" dirty="0">
                <a:solidFill>
                  <a:srgbClr val="FFFFFF"/>
                </a:solidFill>
                <a:latin typeface="AvenirNext-Medium"/>
                <a:cs typeface="AvenirNext-Medium"/>
              </a:rPr>
              <a:t>about</a:t>
            </a:r>
            <a:r>
              <a:rPr sz="2300" spc="-90" dirty="0">
                <a:solidFill>
                  <a:srgbClr val="FFFFFF"/>
                </a:solidFill>
                <a:latin typeface="AvenirNext-Medium"/>
                <a:cs typeface="AvenirNext-Medium"/>
              </a:rPr>
              <a:t> </a:t>
            </a:r>
            <a:r>
              <a:rPr sz="2300" spc="-35" dirty="0">
                <a:solidFill>
                  <a:srgbClr val="FFFFFF"/>
                </a:solidFill>
                <a:latin typeface="AvenirNext-Medium"/>
                <a:cs typeface="AvenirNext-Medium"/>
              </a:rPr>
              <a:t>use</a:t>
            </a:r>
            <a:r>
              <a:rPr sz="2300" spc="-90" dirty="0">
                <a:solidFill>
                  <a:srgbClr val="FFFFFF"/>
                </a:solidFill>
                <a:latin typeface="AvenirNext-Medium"/>
                <a:cs typeface="AvenirNext-Medium"/>
              </a:rPr>
              <a:t> </a:t>
            </a:r>
            <a:r>
              <a:rPr sz="2300" dirty="0">
                <a:solidFill>
                  <a:srgbClr val="FFFFFF"/>
                </a:solidFill>
                <a:latin typeface="AvenirNext-Medium"/>
                <a:cs typeface="AvenirNext-Medium"/>
              </a:rPr>
              <a:t>of</a:t>
            </a:r>
            <a:r>
              <a:rPr sz="2300" spc="-30" dirty="0">
                <a:solidFill>
                  <a:srgbClr val="FFFFFF"/>
                </a:solidFill>
                <a:latin typeface="AvenirNext-Medium"/>
                <a:cs typeface="AvenirNext-Medium"/>
              </a:rPr>
              <a:t> </a:t>
            </a:r>
            <a:r>
              <a:rPr sz="2300" spc="-25" dirty="0">
                <a:solidFill>
                  <a:srgbClr val="FFFFFF"/>
                </a:solidFill>
                <a:latin typeface="AvenirNext-Medium"/>
                <a:cs typeface="AvenirNext-Medium"/>
              </a:rPr>
              <a:t>the </a:t>
            </a:r>
            <a:r>
              <a:rPr sz="2300" spc="-35" dirty="0">
                <a:solidFill>
                  <a:srgbClr val="FFFFFF"/>
                </a:solidFill>
                <a:latin typeface="AvenirNext-Medium"/>
                <a:cs typeface="AvenirNext-Medium"/>
              </a:rPr>
              <a:t>logo</a:t>
            </a:r>
            <a:r>
              <a:rPr sz="2300" spc="-110" dirty="0">
                <a:solidFill>
                  <a:srgbClr val="FFFFFF"/>
                </a:solidFill>
                <a:latin typeface="AvenirNext-Medium"/>
                <a:cs typeface="AvenirNext-Medium"/>
              </a:rPr>
              <a:t> </a:t>
            </a:r>
            <a:r>
              <a:rPr sz="2300" spc="-10" dirty="0">
                <a:solidFill>
                  <a:srgbClr val="FFFFFF"/>
                </a:solidFill>
                <a:latin typeface="AvenirNext-Medium"/>
                <a:cs typeface="AvenirNext-Medium"/>
              </a:rPr>
              <a:t>or</a:t>
            </a:r>
            <a:r>
              <a:rPr sz="2300" spc="-120" dirty="0">
                <a:solidFill>
                  <a:srgbClr val="FFFFFF"/>
                </a:solidFill>
                <a:latin typeface="AvenirNext-Medium"/>
                <a:cs typeface="AvenirNext-Medium"/>
              </a:rPr>
              <a:t> </a:t>
            </a:r>
            <a:r>
              <a:rPr sz="2300" spc="-10" dirty="0">
                <a:solidFill>
                  <a:srgbClr val="FFFFFF"/>
                </a:solidFill>
                <a:latin typeface="AvenirNext-Medium"/>
                <a:cs typeface="AvenirNext-Medium"/>
              </a:rPr>
              <a:t>messaging.</a:t>
            </a:r>
            <a:endParaRPr sz="2300" dirty="0">
              <a:latin typeface="AvenirNext-Medium"/>
              <a:cs typeface="AvenirNext-Medium"/>
            </a:endParaRPr>
          </a:p>
        </p:txBody>
      </p:sp>
      <p:sp>
        <p:nvSpPr>
          <p:cNvPr id="9" name="object 9"/>
          <p:cNvSpPr txBox="1">
            <a:spLocks noGrp="1"/>
          </p:cNvSpPr>
          <p:nvPr>
            <p:ph type="title"/>
          </p:nvPr>
        </p:nvSpPr>
        <p:spPr>
          <a:xfrm>
            <a:off x="2406749" y="599297"/>
            <a:ext cx="6642100" cy="1127760"/>
          </a:xfrm>
          <a:prstGeom prst="rect">
            <a:avLst/>
          </a:prstGeom>
        </p:spPr>
        <p:txBody>
          <a:bodyPr vert="horz" wrap="square" lIns="0" tIns="101600" rIns="0" bIns="0" rtlCol="0">
            <a:spAutoFit/>
          </a:bodyPr>
          <a:lstStyle/>
          <a:p>
            <a:pPr marL="12700" marR="5080" indent="337185">
              <a:lnSpc>
                <a:spcPts val="4000"/>
              </a:lnSpc>
              <a:spcBef>
                <a:spcPts val="800"/>
              </a:spcBef>
            </a:pPr>
            <a:r>
              <a:rPr spc="-35" dirty="0">
                <a:solidFill>
                  <a:srgbClr val="FFFFFF"/>
                </a:solidFill>
              </a:rPr>
              <a:t>REMINDER:</a:t>
            </a:r>
            <a:r>
              <a:rPr spc="-210" dirty="0">
                <a:solidFill>
                  <a:srgbClr val="FFFFFF"/>
                </a:solidFill>
              </a:rPr>
              <a:t> </a:t>
            </a:r>
            <a:r>
              <a:rPr dirty="0">
                <a:solidFill>
                  <a:srgbClr val="FFFFFF"/>
                </a:solidFill>
              </a:rPr>
              <a:t>TO</a:t>
            </a:r>
            <a:r>
              <a:rPr spc="-210" dirty="0">
                <a:solidFill>
                  <a:srgbClr val="FFFFFF"/>
                </a:solidFill>
              </a:rPr>
              <a:t> </a:t>
            </a:r>
            <a:r>
              <a:rPr spc="-10" dirty="0">
                <a:solidFill>
                  <a:srgbClr val="FFFFFF"/>
                </a:solidFill>
              </a:rPr>
              <a:t>REQUEST </a:t>
            </a:r>
            <a:r>
              <a:rPr spc="-30" dirty="0">
                <a:solidFill>
                  <a:srgbClr val="FFFFFF"/>
                </a:solidFill>
              </a:rPr>
              <a:t>RAISING</a:t>
            </a:r>
            <a:r>
              <a:rPr spc="-215" dirty="0">
                <a:solidFill>
                  <a:srgbClr val="FFFFFF"/>
                </a:solidFill>
              </a:rPr>
              <a:t> </a:t>
            </a:r>
            <a:r>
              <a:rPr dirty="0">
                <a:solidFill>
                  <a:srgbClr val="FFFFFF"/>
                </a:solidFill>
              </a:rPr>
              <a:t>THE</a:t>
            </a:r>
            <a:r>
              <a:rPr spc="-170" dirty="0">
                <a:solidFill>
                  <a:srgbClr val="FFFFFF"/>
                </a:solidFill>
              </a:rPr>
              <a:t> </a:t>
            </a:r>
            <a:r>
              <a:rPr spc="-10" dirty="0">
                <a:solidFill>
                  <a:srgbClr val="FFFFFF"/>
                </a:solidFill>
              </a:rPr>
              <a:t>GAME</a:t>
            </a:r>
            <a:r>
              <a:rPr spc="-210" dirty="0">
                <a:solidFill>
                  <a:srgbClr val="FFFFFF"/>
                </a:solidFill>
              </a:rPr>
              <a:t> </a:t>
            </a:r>
            <a:r>
              <a:rPr spc="-50" dirty="0">
                <a:solidFill>
                  <a:srgbClr val="FFFFFF"/>
                </a:solidFill>
              </a:rPr>
              <a:t>ASSETS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84455" rIns="0" bIns="0" rtlCol="0">
            <a:spAutoFit/>
          </a:bodyPr>
          <a:lstStyle/>
          <a:p>
            <a:pPr marL="2540" algn="ctr">
              <a:lnSpc>
                <a:spcPct val="100000"/>
              </a:lnSpc>
              <a:spcBef>
                <a:spcPts val="665"/>
              </a:spcBef>
            </a:pPr>
            <a:r>
              <a:rPr spc="-20" dirty="0"/>
              <a:t>Thank</a:t>
            </a:r>
            <a:r>
              <a:rPr spc="-160" dirty="0"/>
              <a:t> </a:t>
            </a:r>
            <a:r>
              <a:rPr dirty="0"/>
              <a:t>you</a:t>
            </a:r>
            <a:r>
              <a:rPr spc="-155" dirty="0"/>
              <a:t> </a:t>
            </a:r>
            <a:r>
              <a:rPr dirty="0"/>
              <a:t>for</a:t>
            </a:r>
            <a:r>
              <a:rPr spc="-155" dirty="0"/>
              <a:t> </a:t>
            </a:r>
            <a:r>
              <a:rPr dirty="0"/>
              <a:t>your</a:t>
            </a:r>
            <a:r>
              <a:rPr spc="-155" dirty="0"/>
              <a:t> </a:t>
            </a:r>
            <a:r>
              <a:rPr spc="-10" dirty="0"/>
              <a:t>support.</a:t>
            </a:r>
          </a:p>
          <a:p>
            <a:pPr marL="3175" marR="5080" algn="ctr">
              <a:lnSpc>
                <a:spcPct val="100000"/>
              </a:lnSpc>
              <a:spcBef>
                <a:spcPts val="565"/>
              </a:spcBef>
            </a:pPr>
            <a:r>
              <a:rPr spc="-55" dirty="0"/>
              <a:t>We’re</a:t>
            </a:r>
            <a:r>
              <a:rPr spc="-150" dirty="0"/>
              <a:t> </a:t>
            </a:r>
            <a:r>
              <a:rPr spc="-20" dirty="0"/>
              <a:t>looking</a:t>
            </a:r>
            <a:r>
              <a:rPr spc="-140" dirty="0"/>
              <a:t> </a:t>
            </a:r>
            <a:r>
              <a:rPr spc="-25" dirty="0"/>
              <a:t>forward</a:t>
            </a:r>
            <a:r>
              <a:rPr spc="-140" dirty="0"/>
              <a:t> </a:t>
            </a:r>
            <a:r>
              <a:rPr dirty="0"/>
              <a:t>to</a:t>
            </a:r>
            <a:r>
              <a:rPr spc="-140" dirty="0"/>
              <a:t> </a:t>
            </a:r>
            <a:r>
              <a:rPr spc="-25" dirty="0"/>
              <a:t>continuing</a:t>
            </a:r>
            <a:r>
              <a:rPr spc="-140" dirty="0"/>
              <a:t> </a:t>
            </a:r>
            <a:r>
              <a:rPr dirty="0"/>
              <a:t>the</a:t>
            </a:r>
            <a:r>
              <a:rPr spc="-140" dirty="0"/>
              <a:t> </a:t>
            </a:r>
            <a:r>
              <a:rPr dirty="0"/>
              <a:t>work</a:t>
            </a:r>
            <a:r>
              <a:rPr spc="-135" dirty="0"/>
              <a:t> </a:t>
            </a:r>
            <a:r>
              <a:rPr spc="-25" dirty="0"/>
              <a:t>on </a:t>
            </a:r>
            <a:r>
              <a:rPr spc="-35" dirty="0"/>
              <a:t>Raising</a:t>
            </a:r>
            <a:r>
              <a:rPr spc="-175" dirty="0"/>
              <a:t> </a:t>
            </a:r>
            <a:r>
              <a:rPr dirty="0"/>
              <a:t>The</a:t>
            </a:r>
            <a:r>
              <a:rPr spc="-204" dirty="0"/>
              <a:t> </a:t>
            </a:r>
            <a:r>
              <a:rPr dirty="0"/>
              <a:t>Game</a:t>
            </a:r>
            <a:r>
              <a:rPr spc="-150" dirty="0"/>
              <a:t> </a:t>
            </a:r>
            <a:r>
              <a:rPr spc="-10" dirty="0"/>
              <a:t>together.</a:t>
            </a:r>
          </a:p>
        </p:txBody>
      </p:sp>
      <p:sp>
        <p:nvSpPr>
          <p:cNvPr id="3" name="object 3"/>
          <p:cNvSpPr/>
          <p:nvPr/>
        </p:nvSpPr>
        <p:spPr>
          <a:xfrm>
            <a:off x="4791410" y="4701176"/>
            <a:ext cx="3756660" cy="0"/>
          </a:xfrm>
          <a:custGeom>
            <a:avLst/>
            <a:gdLst/>
            <a:ahLst/>
            <a:cxnLst/>
            <a:rect l="l" t="t" r="r" b="b"/>
            <a:pathLst>
              <a:path w="3756659">
                <a:moveTo>
                  <a:pt x="0" y="0"/>
                </a:moveTo>
                <a:lnTo>
                  <a:pt x="3756647" y="0"/>
                </a:lnTo>
              </a:path>
            </a:pathLst>
          </a:custGeom>
          <a:ln w="14604">
            <a:solidFill>
              <a:srgbClr val="FFFFFF"/>
            </a:solidFill>
          </a:ln>
        </p:spPr>
        <p:txBody>
          <a:bodyPr wrap="square" lIns="0" tIns="0" rIns="0" bIns="0" rtlCol="0"/>
          <a:lstStyle/>
          <a:p>
            <a:endParaRPr/>
          </a:p>
        </p:txBody>
      </p:sp>
      <p:sp>
        <p:nvSpPr>
          <p:cNvPr id="4" name="object 4"/>
          <p:cNvSpPr txBox="1">
            <a:spLocks noGrp="1"/>
          </p:cNvSpPr>
          <p:nvPr>
            <p:ph type="subTitle" idx="4"/>
          </p:nvPr>
        </p:nvSpPr>
        <p:spPr>
          <a:xfrm>
            <a:off x="1030785" y="4056970"/>
            <a:ext cx="9463679" cy="700833"/>
          </a:xfrm>
          <a:prstGeom prst="rect">
            <a:avLst/>
          </a:prstGeom>
        </p:spPr>
        <p:txBody>
          <a:bodyPr vert="horz" wrap="square" lIns="0" tIns="50800" rIns="0" bIns="0" rtlCol="0">
            <a:spAutoFit/>
          </a:bodyPr>
          <a:lstStyle/>
          <a:p>
            <a:pPr marL="1940560" marR="5080" indent="-1927860">
              <a:lnSpc>
                <a:spcPts val="2500"/>
              </a:lnSpc>
              <a:spcBef>
                <a:spcPts val="400"/>
              </a:spcBef>
            </a:pPr>
            <a:r>
              <a:rPr dirty="0"/>
              <a:t>If</a:t>
            </a:r>
            <a:r>
              <a:rPr spc="-80" dirty="0"/>
              <a:t> </a:t>
            </a:r>
            <a:r>
              <a:rPr dirty="0"/>
              <a:t>you</a:t>
            </a:r>
            <a:r>
              <a:rPr spc="-90" dirty="0"/>
              <a:t> </a:t>
            </a:r>
            <a:r>
              <a:rPr dirty="0"/>
              <a:t>need</a:t>
            </a:r>
            <a:r>
              <a:rPr spc="-85" dirty="0"/>
              <a:t> </a:t>
            </a:r>
            <a:r>
              <a:rPr dirty="0"/>
              <a:t>this</a:t>
            </a:r>
            <a:r>
              <a:rPr spc="-85" dirty="0"/>
              <a:t> </a:t>
            </a:r>
            <a:r>
              <a:rPr spc="-20" dirty="0"/>
              <a:t>document</a:t>
            </a:r>
            <a:r>
              <a:rPr spc="-90" dirty="0"/>
              <a:t> </a:t>
            </a:r>
            <a:r>
              <a:rPr dirty="0"/>
              <a:t>in</a:t>
            </a:r>
            <a:r>
              <a:rPr spc="-85" dirty="0"/>
              <a:t> </a:t>
            </a:r>
            <a:r>
              <a:rPr dirty="0"/>
              <a:t>a</a:t>
            </a:r>
            <a:r>
              <a:rPr spc="-90" dirty="0"/>
              <a:t> </a:t>
            </a:r>
            <a:r>
              <a:rPr spc="-10" dirty="0"/>
              <a:t>plain</a:t>
            </a:r>
            <a:r>
              <a:rPr spc="-85" dirty="0"/>
              <a:t> </a:t>
            </a:r>
            <a:r>
              <a:rPr spc="-30" dirty="0"/>
              <a:t>text,</a:t>
            </a:r>
            <a:r>
              <a:rPr spc="-114" dirty="0"/>
              <a:t> </a:t>
            </a:r>
            <a:r>
              <a:rPr spc="-20" dirty="0"/>
              <a:t>large</a:t>
            </a:r>
            <a:r>
              <a:rPr spc="-85" dirty="0"/>
              <a:t> </a:t>
            </a:r>
            <a:r>
              <a:rPr spc="-10" dirty="0"/>
              <a:t>print</a:t>
            </a:r>
            <a:r>
              <a:rPr spc="-90" dirty="0"/>
              <a:t> </a:t>
            </a:r>
            <a:r>
              <a:rPr dirty="0"/>
              <a:t>or</a:t>
            </a:r>
            <a:r>
              <a:rPr spc="-85" dirty="0"/>
              <a:t> </a:t>
            </a:r>
            <a:r>
              <a:rPr spc="-10" dirty="0"/>
              <a:t>other</a:t>
            </a:r>
            <a:r>
              <a:rPr spc="-85" dirty="0"/>
              <a:t> </a:t>
            </a:r>
            <a:r>
              <a:rPr spc="-20" dirty="0"/>
              <a:t>format, </a:t>
            </a:r>
            <a:r>
              <a:rPr spc="-10" dirty="0"/>
              <a:t>please</a:t>
            </a:r>
            <a:r>
              <a:rPr spc="-114" dirty="0"/>
              <a:t> </a:t>
            </a:r>
            <a:r>
              <a:rPr spc="-10" dirty="0"/>
              <a:t>email</a:t>
            </a:r>
            <a:r>
              <a:rPr spc="-114" dirty="0"/>
              <a:t> </a:t>
            </a:r>
            <a:r>
              <a:rPr spc="-10" dirty="0">
                <a:hlinkClick r:id="rId3">
                  <a:extLst>
                    <a:ext uri="{A12FA001-AC4F-418D-AE19-62706E023703}">
                      <ahyp:hlinkClr xmlns:ahyp="http://schemas.microsoft.com/office/drawing/2018/hyperlinkcolor" val="tx"/>
                    </a:ext>
                  </a:extLst>
                </a:hlinkClick>
              </a:rPr>
              <a:t>raisingthegame@ecb.co.uk</a:t>
            </a:r>
          </a:p>
        </p:txBody>
      </p:sp>
      <p:grpSp>
        <p:nvGrpSpPr>
          <p:cNvPr id="6" name="object 6" descr="White Raising The Game logo"/>
          <p:cNvGrpSpPr/>
          <p:nvPr/>
        </p:nvGrpSpPr>
        <p:grpSpPr>
          <a:xfrm>
            <a:off x="10297020" y="5773630"/>
            <a:ext cx="1001394" cy="481330"/>
            <a:chOff x="10297020" y="5773630"/>
            <a:chExt cx="1001394" cy="481330"/>
          </a:xfrm>
        </p:grpSpPr>
        <p:pic>
          <p:nvPicPr>
            <p:cNvPr id="7" name="object 7"/>
            <p:cNvPicPr/>
            <p:nvPr/>
          </p:nvPicPr>
          <p:blipFill>
            <a:blip r:embed="rId4" cstate="print"/>
            <a:stretch>
              <a:fillRect/>
            </a:stretch>
          </p:blipFill>
          <p:spPr>
            <a:xfrm>
              <a:off x="10297449" y="6015689"/>
              <a:ext cx="108927" cy="238556"/>
            </a:xfrm>
            <a:prstGeom prst="rect">
              <a:avLst/>
            </a:prstGeom>
          </p:spPr>
        </p:pic>
        <p:sp>
          <p:nvSpPr>
            <p:cNvPr id="8" name="object 8"/>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9" name="object 9"/>
            <p:cNvPicPr/>
            <p:nvPr/>
          </p:nvPicPr>
          <p:blipFill>
            <a:blip r:embed="rId5" cstate="print"/>
            <a:stretch>
              <a:fillRect/>
            </a:stretch>
          </p:blipFill>
          <p:spPr>
            <a:xfrm>
              <a:off x="10633972" y="6016904"/>
              <a:ext cx="224116" cy="234187"/>
            </a:xfrm>
            <a:prstGeom prst="rect">
              <a:avLst/>
            </a:prstGeom>
          </p:spPr>
        </p:pic>
      </p:grpSp>
      <p:grpSp>
        <p:nvGrpSpPr>
          <p:cNvPr id="13" name="Group 12" descr="Large Blue Raising The Game logo behind the text on screen">
            <a:extLst>
              <a:ext uri="{FF2B5EF4-FFF2-40B4-BE49-F238E27FC236}">
                <a16:creationId xmlns:a16="http://schemas.microsoft.com/office/drawing/2014/main" id="{F6749A07-94A6-9D72-8DF9-E24DECF00CD2}"/>
              </a:ext>
            </a:extLst>
          </p:cNvPr>
          <p:cNvGrpSpPr/>
          <p:nvPr/>
        </p:nvGrpSpPr>
        <p:grpSpPr>
          <a:xfrm>
            <a:off x="262572" y="492387"/>
            <a:ext cx="10993755" cy="5281248"/>
            <a:chOff x="259476" y="335339"/>
            <a:chExt cx="10993755" cy="5281248"/>
          </a:xfrm>
        </p:grpSpPr>
        <p:sp>
          <p:nvSpPr>
            <p:cNvPr id="10" name="object 10"/>
            <p:cNvSpPr/>
            <p:nvPr/>
          </p:nvSpPr>
          <p:spPr>
            <a:xfrm>
              <a:off x="264261" y="2993849"/>
              <a:ext cx="1196340" cy="2620010"/>
            </a:xfrm>
            <a:custGeom>
              <a:avLst/>
              <a:gdLst/>
              <a:ahLst/>
              <a:cxnLst/>
              <a:rect l="l" t="t" r="r" b="b"/>
              <a:pathLst>
                <a:path w="1196340" h="2620010">
                  <a:moveTo>
                    <a:pt x="218732" y="1845640"/>
                  </a:moveTo>
                  <a:lnTo>
                    <a:pt x="32473" y="1845640"/>
                  </a:lnTo>
                  <a:lnTo>
                    <a:pt x="20188" y="1847924"/>
                  </a:lnTo>
                  <a:lnTo>
                    <a:pt x="9826" y="1854274"/>
                  </a:lnTo>
                  <a:lnTo>
                    <a:pt x="2670" y="1863937"/>
                  </a:lnTo>
                  <a:lnTo>
                    <a:pt x="0" y="1876158"/>
                  </a:lnTo>
                  <a:lnTo>
                    <a:pt x="0" y="2589377"/>
                  </a:lnTo>
                  <a:lnTo>
                    <a:pt x="2670" y="2601604"/>
                  </a:lnTo>
                  <a:lnTo>
                    <a:pt x="9826" y="2611266"/>
                  </a:lnTo>
                  <a:lnTo>
                    <a:pt x="20188" y="2617613"/>
                  </a:lnTo>
                  <a:lnTo>
                    <a:pt x="32473" y="2619895"/>
                  </a:lnTo>
                  <a:lnTo>
                    <a:pt x="218732" y="2619895"/>
                  </a:lnTo>
                  <a:lnTo>
                    <a:pt x="231017" y="2617613"/>
                  </a:lnTo>
                  <a:lnTo>
                    <a:pt x="241379" y="2611266"/>
                  </a:lnTo>
                  <a:lnTo>
                    <a:pt x="248535" y="2601604"/>
                  </a:lnTo>
                  <a:lnTo>
                    <a:pt x="251206" y="2589377"/>
                  </a:lnTo>
                  <a:lnTo>
                    <a:pt x="251206" y="2359672"/>
                  </a:lnTo>
                  <a:lnTo>
                    <a:pt x="1163751" y="2359672"/>
                  </a:lnTo>
                  <a:lnTo>
                    <a:pt x="1176037" y="2357163"/>
                  </a:lnTo>
                  <a:lnTo>
                    <a:pt x="1186399" y="2350438"/>
                  </a:lnTo>
                  <a:lnTo>
                    <a:pt x="1193555" y="2340700"/>
                  </a:lnTo>
                  <a:lnTo>
                    <a:pt x="1196225" y="2329154"/>
                  </a:lnTo>
                  <a:lnTo>
                    <a:pt x="1196225" y="2136394"/>
                  </a:lnTo>
                  <a:lnTo>
                    <a:pt x="1193555" y="2124845"/>
                  </a:lnTo>
                  <a:lnTo>
                    <a:pt x="1186399" y="2115104"/>
                  </a:lnTo>
                  <a:lnTo>
                    <a:pt x="1176037" y="2108374"/>
                  </a:lnTo>
                  <a:lnTo>
                    <a:pt x="1163751" y="2105863"/>
                  </a:lnTo>
                  <a:lnTo>
                    <a:pt x="251206" y="2105863"/>
                  </a:lnTo>
                  <a:lnTo>
                    <a:pt x="251206" y="1876158"/>
                  </a:lnTo>
                  <a:lnTo>
                    <a:pt x="248535" y="1863937"/>
                  </a:lnTo>
                  <a:lnTo>
                    <a:pt x="241379" y="1854274"/>
                  </a:lnTo>
                  <a:lnTo>
                    <a:pt x="231017" y="1847924"/>
                  </a:lnTo>
                  <a:lnTo>
                    <a:pt x="218732" y="1845640"/>
                  </a:lnTo>
                  <a:close/>
                </a:path>
                <a:path w="1196340" h="2620010">
                  <a:moveTo>
                    <a:pt x="1163751" y="1513154"/>
                  </a:moveTo>
                  <a:lnTo>
                    <a:pt x="32473" y="1513154"/>
                  </a:lnTo>
                  <a:lnTo>
                    <a:pt x="20188" y="1515438"/>
                  </a:lnTo>
                  <a:lnTo>
                    <a:pt x="9826" y="1521788"/>
                  </a:lnTo>
                  <a:lnTo>
                    <a:pt x="2670" y="1531451"/>
                  </a:lnTo>
                  <a:lnTo>
                    <a:pt x="0" y="1543672"/>
                  </a:lnTo>
                  <a:lnTo>
                    <a:pt x="0" y="1734832"/>
                  </a:lnTo>
                  <a:lnTo>
                    <a:pt x="2670" y="1746378"/>
                  </a:lnTo>
                  <a:lnTo>
                    <a:pt x="9826" y="1756116"/>
                  </a:lnTo>
                  <a:lnTo>
                    <a:pt x="20188" y="1762841"/>
                  </a:lnTo>
                  <a:lnTo>
                    <a:pt x="32473" y="1765350"/>
                  </a:lnTo>
                  <a:lnTo>
                    <a:pt x="1163751" y="1765350"/>
                  </a:lnTo>
                  <a:lnTo>
                    <a:pt x="1176037" y="1762841"/>
                  </a:lnTo>
                  <a:lnTo>
                    <a:pt x="1186399" y="1756116"/>
                  </a:lnTo>
                  <a:lnTo>
                    <a:pt x="1193555" y="1746378"/>
                  </a:lnTo>
                  <a:lnTo>
                    <a:pt x="1196225" y="1734832"/>
                  </a:lnTo>
                  <a:lnTo>
                    <a:pt x="1196225" y="1543672"/>
                  </a:lnTo>
                  <a:lnTo>
                    <a:pt x="1193555" y="1531451"/>
                  </a:lnTo>
                  <a:lnTo>
                    <a:pt x="1186399" y="1521788"/>
                  </a:lnTo>
                  <a:lnTo>
                    <a:pt x="1176037" y="1515438"/>
                  </a:lnTo>
                  <a:lnTo>
                    <a:pt x="1163751" y="1513154"/>
                  </a:lnTo>
                  <a:close/>
                </a:path>
                <a:path w="1196340" h="2620010">
                  <a:moveTo>
                    <a:pt x="714311" y="1053731"/>
                  </a:moveTo>
                  <a:lnTo>
                    <a:pt x="463105" y="1053731"/>
                  </a:lnTo>
                  <a:lnTo>
                    <a:pt x="463105" y="1513154"/>
                  </a:lnTo>
                  <a:lnTo>
                    <a:pt x="714311" y="1513154"/>
                  </a:lnTo>
                  <a:lnTo>
                    <a:pt x="714311" y="1053731"/>
                  </a:lnTo>
                  <a:close/>
                </a:path>
                <a:path w="1196340" h="2620010">
                  <a:moveTo>
                    <a:pt x="1163751" y="801535"/>
                  </a:moveTo>
                  <a:lnTo>
                    <a:pt x="32473" y="801535"/>
                  </a:lnTo>
                  <a:lnTo>
                    <a:pt x="20188" y="804046"/>
                  </a:lnTo>
                  <a:lnTo>
                    <a:pt x="9826" y="810774"/>
                  </a:lnTo>
                  <a:lnTo>
                    <a:pt x="2670" y="820512"/>
                  </a:lnTo>
                  <a:lnTo>
                    <a:pt x="0" y="832053"/>
                  </a:lnTo>
                  <a:lnTo>
                    <a:pt x="0" y="1023213"/>
                  </a:lnTo>
                  <a:lnTo>
                    <a:pt x="2670" y="1035434"/>
                  </a:lnTo>
                  <a:lnTo>
                    <a:pt x="9826" y="1045097"/>
                  </a:lnTo>
                  <a:lnTo>
                    <a:pt x="20188" y="1051447"/>
                  </a:lnTo>
                  <a:lnTo>
                    <a:pt x="32473" y="1053731"/>
                  </a:lnTo>
                  <a:lnTo>
                    <a:pt x="1163751" y="1053731"/>
                  </a:lnTo>
                  <a:lnTo>
                    <a:pt x="1176037" y="1051447"/>
                  </a:lnTo>
                  <a:lnTo>
                    <a:pt x="1186399" y="1045097"/>
                  </a:lnTo>
                  <a:lnTo>
                    <a:pt x="1193555" y="1035434"/>
                  </a:lnTo>
                  <a:lnTo>
                    <a:pt x="1196225" y="1023213"/>
                  </a:lnTo>
                  <a:lnTo>
                    <a:pt x="1196225" y="832053"/>
                  </a:lnTo>
                  <a:lnTo>
                    <a:pt x="1193555" y="820512"/>
                  </a:lnTo>
                  <a:lnTo>
                    <a:pt x="1186399" y="810774"/>
                  </a:lnTo>
                  <a:lnTo>
                    <a:pt x="1176037" y="804046"/>
                  </a:lnTo>
                  <a:lnTo>
                    <a:pt x="1163751" y="801535"/>
                  </a:lnTo>
                  <a:close/>
                </a:path>
                <a:path w="1196340" h="2620010">
                  <a:moveTo>
                    <a:pt x="218732" y="0"/>
                  </a:moveTo>
                  <a:lnTo>
                    <a:pt x="32473" y="0"/>
                  </a:lnTo>
                  <a:lnTo>
                    <a:pt x="20188" y="2284"/>
                  </a:lnTo>
                  <a:lnTo>
                    <a:pt x="9826" y="8636"/>
                  </a:lnTo>
                  <a:lnTo>
                    <a:pt x="2670" y="18302"/>
                  </a:lnTo>
                  <a:lnTo>
                    <a:pt x="0" y="30530"/>
                  </a:lnTo>
                  <a:lnTo>
                    <a:pt x="0" y="695553"/>
                  </a:lnTo>
                  <a:lnTo>
                    <a:pt x="2670" y="707780"/>
                  </a:lnTo>
                  <a:lnTo>
                    <a:pt x="9826" y="717442"/>
                  </a:lnTo>
                  <a:lnTo>
                    <a:pt x="20188" y="723789"/>
                  </a:lnTo>
                  <a:lnTo>
                    <a:pt x="32473" y="726071"/>
                  </a:lnTo>
                  <a:lnTo>
                    <a:pt x="1163751" y="726071"/>
                  </a:lnTo>
                  <a:lnTo>
                    <a:pt x="1176037" y="723789"/>
                  </a:lnTo>
                  <a:lnTo>
                    <a:pt x="1186399" y="717442"/>
                  </a:lnTo>
                  <a:lnTo>
                    <a:pt x="1193555" y="707780"/>
                  </a:lnTo>
                  <a:lnTo>
                    <a:pt x="1196225" y="695553"/>
                  </a:lnTo>
                  <a:lnTo>
                    <a:pt x="1196225" y="475488"/>
                  </a:lnTo>
                  <a:lnTo>
                    <a:pt x="251206" y="475488"/>
                  </a:lnTo>
                  <a:lnTo>
                    <a:pt x="251206" y="30530"/>
                  </a:lnTo>
                  <a:lnTo>
                    <a:pt x="248535" y="18302"/>
                  </a:lnTo>
                  <a:lnTo>
                    <a:pt x="241379" y="8636"/>
                  </a:lnTo>
                  <a:lnTo>
                    <a:pt x="231017" y="2284"/>
                  </a:lnTo>
                  <a:lnTo>
                    <a:pt x="218732" y="0"/>
                  </a:lnTo>
                  <a:close/>
                </a:path>
                <a:path w="1196340" h="2620010">
                  <a:moveTo>
                    <a:pt x="681850" y="78714"/>
                  </a:moveTo>
                  <a:lnTo>
                    <a:pt x="495579" y="78714"/>
                  </a:lnTo>
                  <a:lnTo>
                    <a:pt x="483293" y="81225"/>
                  </a:lnTo>
                  <a:lnTo>
                    <a:pt x="472932" y="87953"/>
                  </a:lnTo>
                  <a:lnTo>
                    <a:pt x="465775" y="97691"/>
                  </a:lnTo>
                  <a:lnTo>
                    <a:pt x="463105" y="109232"/>
                  </a:lnTo>
                  <a:lnTo>
                    <a:pt x="463105" y="475488"/>
                  </a:lnTo>
                  <a:lnTo>
                    <a:pt x="714311" y="475488"/>
                  </a:lnTo>
                  <a:lnTo>
                    <a:pt x="714311" y="109232"/>
                  </a:lnTo>
                  <a:lnTo>
                    <a:pt x="711882" y="97691"/>
                  </a:lnTo>
                  <a:lnTo>
                    <a:pt x="705129" y="87953"/>
                  </a:lnTo>
                  <a:lnTo>
                    <a:pt x="694851" y="81225"/>
                  </a:lnTo>
                  <a:lnTo>
                    <a:pt x="681850" y="78714"/>
                  </a:lnTo>
                  <a:close/>
                </a:path>
                <a:path w="1196340" h="2620010">
                  <a:moveTo>
                    <a:pt x="1163751" y="0"/>
                  </a:moveTo>
                  <a:lnTo>
                    <a:pt x="977480" y="0"/>
                  </a:lnTo>
                  <a:lnTo>
                    <a:pt x="965202" y="2284"/>
                  </a:lnTo>
                  <a:lnTo>
                    <a:pt x="954844" y="8636"/>
                  </a:lnTo>
                  <a:lnTo>
                    <a:pt x="947689" y="18302"/>
                  </a:lnTo>
                  <a:lnTo>
                    <a:pt x="945019" y="30530"/>
                  </a:lnTo>
                  <a:lnTo>
                    <a:pt x="945019" y="475488"/>
                  </a:lnTo>
                  <a:lnTo>
                    <a:pt x="1196225" y="475488"/>
                  </a:lnTo>
                  <a:lnTo>
                    <a:pt x="1196225" y="30530"/>
                  </a:lnTo>
                  <a:lnTo>
                    <a:pt x="1193555" y="18302"/>
                  </a:lnTo>
                  <a:lnTo>
                    <a:pt x="1186399" y="8636"/>
                  </a:lnTo>
                  <a:lnTo>
                    <a:pt x="1176037" y="2284"/>
                  </a:lnTo>
                  <a:lnTo>
                    <a:pt x="1163751" y="0"/>
                  </a:lnTo>
                  <a:close/>
                </a:path>
              </a:pathLst>
            </a:custGeom>
            <a:solidFill>
              <a:srgbClr val="FFFFFF">
                <a:alpha val="9999"/>
              </a:srgbClr>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0"/>
                </a:ext>
              </a:extLst>
            </p:cNvPr>
            <p:cNvSpPr/>
            <p:nvPr/>
          </p:nvSpPr>
          <p:spPr>
            <a:xfrm>
              <a:off x="259476" y="335339"/>
              <a:ext cx="10993755" cy="2300605"/>
            </a:xfrm>
            <a:custGeom>
              <a:avLst/>
              <a:gdLst/>
              <a:ahLst/>
              <a:cxnLst/>
              <a:rect l="l" t="t" r="r" b="b"/>
              <a:pathLst>
                <a:path w="10993755" h="2300605">
                  <a:moveTo>
                    <a:pt x="1015987" y="31953"/>
                  </a:moveTo>
                  <a:lnTo>
                    <a:pt x="60706" y="31953"/>
                  </a:lnTo>
                  <a:lnTo>
                    <a:pt x="36395" y="36945"/>
                  </a:lnTo>
                  <a:lnTo>
                    <a:pt x="17175" y="50323"/>
                  </a:lnTo>
                  <a:lnTo>
                    <a:pt x="4543" y="69693"/>
                  </a:lnTo>
                  <a:lnTo>
                    <a:pt x="0" y="92659"/>
                  </a:lnTo>
                  <a:lnTo>
                    <a:pt x="9" y="2207754"/>
                  </a:lnTo>
                  <a:lnTo>
                    <a:pt x="4543" y="2230670"/>
                  </a:lnTo>
                  <a:lnTo>
                    <a:pt x="17175" y="2250039"/>
                  </a:lnTo>
                  <a:lnTo>
                    <a:pt x="36395" y="2263418"/>
                  </a:lnTo>
                  <a:lnTo>
                    <a:pt x="60706" y="2268410"/>
                  </a:lnTo>
                  <a:lnTo>
                    <a:pt x="440905" y="2268410"/>
                  </a:lnTo>
                  <a:lnTo>
                    <a:pt x="483236" y="2250039"/>
                  </a:lnTo>
                  <a:lnTo>
                    <a:pt x="501600" y="2207754"/>
                  </a:lnTo>
                  <a:lnTo>
                    <a:pt x="501611" y="1392999"/>
                  </a:lnTo>
                  <a:lnTo>
                    <a:pt x="1255149" y="1392999"/>
                  </a:lnTo>
                  <a:lnTo>
                    <a:pt x="1239634" y="1364234"/>
                  </a:lnTo>
                  <a:lnTo>
                    <a:pt x="1285173" y="1344454"/>
                  </a:lnTo>
                  <a:lnTo>
                    <a:pt x="1329059" y="1322436"/>
                  </a:lnTo>
                  <a:lnTo>
                    <a:pt x="1371176" y="1298249"/>
                  </a:lnTo>
                  <a:lnTo>
                    <a:pt x="1411410" y="1271962"/>
                  </a:lnTo>
                  <a:lnTo>
                    <a:pt x="1449645" y="1243643"/>
                  </a:lnTo>
                  <a:lnTo>
                    <a:pt x="1485767" y="1213362"/>
                  </a:lnTo>
                  <a:lnTo>
                    <a:pt x="1519660" y="1181187"/>
                  </a:lnTo>
                  <a:lnTo>
                    <a:pt x="1551209" y="1147189"/>
                  </a:lnTo>
                  <a:lnTo>
                    <a:pt x="1580300" y="1111435"/>
                  </a:lnTo>
                  <a:lnTo>
                    <a:pt x="1606817" y="1073995"/>
                  </a:lnTo>
                  <a:lnTo>
                    <a:pt x="1630645" y="1034938"/>
                  </a:lnTo>
                  <a:lnTo>
                    <a:pt x="1651670" y="994333"/>
                  </a:lnTo>
                  <a:lnTo>
                    <a:pt x="1654724" y="987234"/>
                  </a:lnTo>
                  <a:lnTo>
                    <a:pt x="501611" y="987234"/>
                  </a:lnTo>
                  <a:lnTo>
                    <a:pt x="501611" y="488823"/>
                  </a:lnTo>
                  <a:lnTo>
                    <a:pt x="1671218" y="488823"/>
                  </a:lnTo>
                  <a:lnTo>
                    <a:pt x="1657579" y="453832"/>
                  </a:lnTo>
                  <a:lnTo>
                    <a:pt x="1638610" y="413268"/>
                  </a:lnTo>
                  <a:lnTo>
                    <a:pt x="1617117" y="374164"/>
                  </a:lnTo>
                  <a:lnTo>
                    <a:pt x="1593206" y="336624"/>
                  </a:lnTo>
                  <a:lnTo>
                    <a:pt x="1566981" y="300753"/>
                  </a:lnTo>
                  <a:lnTo>
                    <a:pt x="1538549" y="266653"/>
                  </a:lnTo>
                  <a:lnTo>
                    <a:pt x="1508015" y="234430"/>
                  </a:lnTo>
                  <a:lnTo>
                    <a:pt x="1475484" y="204187"/>
                  </a:lnTo>
                  <a:lnTo>
                    <a:pt x="1441061" y="176029"/>
                  </a:lnTo>
                  <a:lnTo>
                    <a:pt x="1404852" y="150058"/>
                  </a:lnTo>
                  <a:lnTo>
                    <a:pt x="1366963" y="126380"/>
                  </a:lnTo>
                  <a:lnTo>
                    <a:pt x="1327498" y="105098"/>
                  </a:lnTo>
                  <a:lnTo>
                    <a:pt x="1286563" y="86316"/>
                  </a:lnTo>
                  <a:lnTo>
                    <a:pt x="1244263" y="70138"/>
                  </a:lnTo>
                  <a:lnTo>
                    <a:pt x="1200705" y="56669"/>
                  </a:lnTo>
                  <a:lnTo>
                    <a:pt x="1155993" y="46012"/>
                  </a:lnTo>
                  <a:lnTo>
                    <a:pt x="1110232" y="38270"/>
                  </a:lnTo>
                  <a:lnTo>
                    <a:pt x="1063528" y="33549"/>
                  </a:lnTo>
                  <a:lnTo>
                    <a:pt x="1015987" y="31953"/>
                  </a:lnTo>
                  <a:close/>
                </a:path>
                <a:path w="10993755" h="2300605">
                  <a:moveTo>
                    <a:pt x="1255149" y="1392999"/>
                  </a:moveTo>
                  <a:lnTo>
                    <a:pt x="722058" y="1392999"/>
                  </a:lnTo>
                  <a:lnTo>
                    <a:pt x="1146987" y="2239657"/>
                  </a:lnTo>
                  <a:lnTo>
                    <a:pt x="1154074" y="2249540"/>
                  </a:lnTo>
                  <a:lnTo>
                    <a:pt x="1165355" y="2258825"/>
                  </a:lnTo>
                  <a:lnTo>
                    <a:pt x="1180231" y="2265714"/>
                  </a:lnTo>
                  <a:lnTo>
                    <a:pt x="1198105" y="2268410"/>
                  </a:lnTo>
                  <a:lnTo>
                    <a:pt x="1623034" y="2268410"/>
                  </a:lnTo>
                  <a:lnTo>
                    <a:pt x="1657574" y="2259774"/>
                  </a:lnTo>
                  <a:lnTo>
                    <a:pt x="1678938" y="2237659"/>
                  </a:lnTo>
                  <a:lnTo>
                    <a:pt x="1685926" y="2207754"/>
                  </a:lnTo>
                  <a:lnTo>
                    <a:pt x="1677339" y="2175751"/>
                  </a:lnTo>
                  <a:lnTo>
                    <a:pt x="1255149" y="1392999"/>
                  </a:lnTo>
                  <a:close/>
                </a:path>
                <a:path w="10993755" h="2300605">
                  <a:moveTo>
                    <a:pt x="1671218" y="488823"/>
                  </a:moveTo>
                  <a:lnTo>
                    <a:pt x="974458" y="488823"/>
                  </a:lnTo>
                  <a:lnTo>
                    <a:pt x="1022499" y="493753"/>
                  </a:lnTo>
                  <a:lnTo>
                    <a:pt x="1067658" y="507894"/>
                  </a:lnTo>
                  <a:lnTo>
                    <a:pt x="1108848" y="530272"/>
                  </a:lnTo>
                  <a:lnTo>
                    <a:pt x="1144984" y="559914"/>
                  </a:lnTo>
                  <a:lnTo>
                    <a:pt x="1174980" y="595846"/>
                  </a:lnTo>
                  <a:lnTo>
                    <a:pt x="1197750" y="637095"/>
                  </a:lnTo>
                  <a:lnTo>
                    <a:pt x="1212208" y="682686"/>
                  </a:lnTo>
                  <a:lnTo>
                    <a:pt x="1217269" y="731647"/>
                  </a:lnTo>
                  <a:lnTo>
                    <a:pt x="1212208" y="781152"/>
                  </a:lnTo>
                  <a:lnTo>
                    <a:pt x="1197750" y="828187"/>
                  </a:lnTo>
                  <a:lnTo>
                    <a:pt x="1174980" y="871480"/>
                  </a:lnTo>
                  <a:lnTo>
                    <a:pt x="1144984" y="909756"/>
                  </a:lnTo>
                  <a:lnTo>
                    <a:pt x="1108848" y="941743"/>
                  </a:lnTo>
                  <a:lnTo>
                    <a:pt x="1067658" y="966167"/>
                  </a:lnTo>
                  <a:lnTo>
                    <a:pt x="1022499" y="981755"/>
                  </a:lnTo>
                  <a:lnTo>
                    <a:pt x="974458" y="987234"/>
                  </a:lnTo>
                  <a:lnTo>
                    <a:pt x="1654724" y="987234"/>
                  </a:lnTo>
                  <a:lnTo>
                    <a:pt x="1684847" y="908755"/>
                  </a:lnTo>
                  <a:lnTo>
                    <a:pt x="1696769" y="863920"/>
                  </a:lnTo>
                  <a:lnTo>
                    <a:pt x="1705428" y="817812"/>
                  </a:lnTo>
                  <a:lnTo>
                    <a:pt x="1710707" y="770502"/>
                  </a:lnTo>
                  <a:lnTo>
                    <a:pt x="1712493" y="722058"/>
                  </a:lnTo>
                  <a:lnTo>
                    <a:pt x="1710880" y="674916"/>
                  </a:lnTo>
                  <a:lnTo>
                    <a:pt x="1706110" y="628611"/>
                  </a:lnTo>
                  <a:lnTo>
                    <a:pt x="1698290" y="583246"/>
                  </a:lnTo>
                  <a:lnTo>
                    <a:pt x="1687525" y="538925"/>
                  </a:lnTo>
                  <a:lnTo>
                    <a:pt x="1673919" y="495753"/>
                  </a:lnTo>
                  <a:lnTo>
                    <a:pt x="1671218" y="488823"/>
                  </a:lnTo>
                  <a:close/>
                </a:path>
                <a:path w="10993755" h="2300605">
                  <a:moveTo>
                    <a:pt x="2839732" y="0"/>
                  </a:moveTo>
                  <a:lnTo>
                    <a:pt x="2807792" y="0"/>
                  </a:lnTo>
                  <a:lnTo>
                    <a:pt x="2791218" y="2795"/>
                  </a:lnTo>
                  <a:lnTo>
                    <a:pt x="2753474" y="35140"/>
                  </a:lnTo>
                  <a:lnTo>
                    <a:pt x="1753450" y="2185339"/>
                  </a:lnTo>
                  <a:lnTo>
                    <a:pt x="1747113" y="2215839"/>
                  </a:lnTo>
                  <a:lnTo>
                    <a:pt x="1755449" y="2242448"/>
                  </a:lnTo>
                  <a:lnTo>
                    <a:pt x="1776366" y="2261270"/>
                  </a:lnTo>
                  <a:lnTo>
                    <a:pt x="1807768" y="2268410"/>
                  </a:lnTo>
                  <a:lnTo>
                    <a:pt x="2159215" y="2268410"/>
                  </a:lnTo>
                  <a:lnTo>
                    <a:pt x="2201894" y="2261820"/>
                  </a:lnTo>
                  <a:lnTo>
                    <a:pt x="2258501" y="2219884"/>
                  </a:lnTo>
                  <a:lnTo>
                    <a:pt x="2389251" y="1936140"/>
                  </a:lnTo>
                  <a:lnTo>
                    <a:pt x="3778164" y="1936140"/>
                  </a:lnTo>
                  <a:lnTo>
                    <a:pt x="3576079" y="1501622"/>
                  </a:lnTo>
                  <a:lnTo>
                    <a:pt x="2580944" y="1501622"/>
                  </a:lnTo>
                  <a:lnTo>
                    <a:pt x="2820568" y="974458"/>
                  </a:lnTo>
                  <a:lnTo>
                    <a:pt x="3330906" y="974458"/>
                  </a:lnTo>
                  <a:lnTo>
                    <a:pt x="2894050" y="35140"/>
                  </a:lnTo>
                  <a:lnTo>
                    <a:pt x="2884663" y="21565"/>
                  </a:lnTo>
                  <a:lnTo>
                    <a:pt x="2871682" y="10383"/>
                  </a:lnTo>
                  <a:lnTo>
                    <a:pt x="2856306" y="2795"/>
                  </a:lnTo>
                  <a:lnTo>
                    <a:pt x="2839732" y="0"/>
                  </a:lnTo>
                  <a:close/>
                </a:path>
                <a:path w="10993755" h="2300605">
                  <a:moveTo>
                    <a:pt x="3778164" y="1936140"/>
                  </a:moveTo>
                  <a:lnTo>
                    <a:pt x="3258273" y="1936140"/>
                  </a:lnTo>
                  <a:lnTo>
                    <a:pt x="3373285" y="2188540"/>
                  </a:lnTo>
                  <a:lnTo>
                    <a:pt x="3394806" y="2226624"/>
                  </a:lnTo>
                  <a:lnTo>
                    <a:pt x="3418419" y="2251235"/>
                  </a:lnTo>
                  <a:lnTo>
                    <a:pt x="3447421" y="2264465"/>
                  </a:lnTo>
                  <a:lnTo>
                    <a:pt x="3485108" y="2268410"/>
                  </a:lnTo>
                  <a:lnTo>
                    <a:pt x="3839756" y="2268410"/>
                  </a:lnTo>
                  <a:lnTo>
                    <a:pt x="3871153" y="2261270"/>
                  </a:lnTo>
                  <a:lnTo>
                    <a:pt x="3892068" y="2242448"/>
                  </a:lnTo>
                  <a:lnTo>
                    <a:pt x="3900404" y="2215839"/>
                  </a:lnTo>
                  <a:lnTo>
                    <a:pt x="3894061" y="2185339"/>
                  </a:lnTo>
                  <a:lnTo>
                    <a:pt x="3778164" y="1936140"/>
                  </a:lnTo>
                  <a:close/>
                </a:path>
                <a:path w="10993755" h="2300605">
                  <a:moveTo>
                    <a:pt x="3330906" y="974458"/>
                  </a:moveTo>
                  <a:lnTo>
                    <a:pt x="2823756" y="974458"/>
                  </a:lnTo>
                  <a:lnTo>
                    <a:pt x="3066580" y="1501622"/>
                  </a:lnTo>
                  <a:lnTo>
                    <a:pt x="3576079" y="1501622"/>
                  </a:lnTo>
                  <a:lnTo>
                    <a:pt x="3330906" y="974458"/>
                  </a:lnTo>
                  <a:close/>
                </a:path>
                <a:path w="10993755" h="2300605">
                  <a:moveTo>
                    <a:pt x="4436605" y="31953"/>
                  </a:moveTo>
                  <a:lnTo>
                    <a:pt x="4053217" y="31953"/>
                  </a:lnTo>
                  <a:lnTo>
                    <a:pt x="4030252" y="36945"/>
                  </a:lnTo>
                  <a:lnTo>
                    <a:pt x="4010882" y="50323"/>
                  </a:lnTo>
                  <a:lnTo>
                    <a:pt x="3997503" y="69693"/>
                  </a:lnTo>
                  <a:lnTo>
                    <a:pt x="3992511" y="92659"/>
                  </a:lnTo>
                  <a:lnTo>
                    <a:pt x="3992511" y="2207704"/>
                  </a:lnTo>
                  <a:lnTo>
                    <a:pt x="3997503" y="2230670"/>
                  </a:lnTo>
                  <a:lnTo>
                    <a:pt x="4010882" y="2250039"/>
                  </a:lnTo>
                  <a:lnTo>
                    <a:pt x="4030252" y="2263418"/>
                  </a:lnTo>
                  <a:lnTo>
                    <a:pt x="4053217" y="2268410"/>
                  </a:lnTo>
                  <a:lnTo>
                    <a:pt x="4436605" y="2268410"/>
                  </a:lnTo>
                  <a:lnTo>
                    <a:pt x="4459570" y="2263418"/>
                  </a:lnTo>
                  <a:lnTo>
                    <a:pt x="4478940" y="2250039"/>
                  </a:lnTo>
                  <a:lnTo>
                    <a:pt x="4492319" y="2230670"/>
                  </a:lnTo>
                  <a:lnTo>
                    <a:pt x="4497311" y="2207704"/>
                  </a:lnTo>
                  <a:lnTo>
                    <a:pt x="4497311" y="92659"/>
                  </a:lnTo>
                  <a:lnTo>
                    <a:pt x="4492319" y="69693"/>
                  </a:lnTo>
                  <a:lnTo>
                    <a:pt x="4478940" y="50323"/>
                  </a:lnTo>
                  <a:lnTo>
                    <a:pt x="4459570" y="36945"/>
                  </a:lnTo>
                  <a:lnTo>
                    <a:pt x="4436605" y="31953"/>
                  </a:lnTo>
                  <a:close/>
                </a:path>
                <a:path w="10993755" h="2300605">
                  <a:moveTo>
                    <a:pt x="4865320" y="1668557"/>
                  </a:moveTo>
                  <a:lnTo>
                    <a:pt x="4809807" y="1699704"/>
                  </a:lnTo>
                  <a:lnTo>
                    <a:pt x="4659642" y="1964893"/>
                  </a:lnTo>
                  <a:lnTo>
                    <a:pt x="4646066" y="2014413"/>
                  </a:lnTo>
                  <a:lnTo>
                    <a:pt x="4656049" y="2033183"/>
                  </a:lnTo>
                  <a:lnTo>
                    <a:pt x="4691238" y="2069224"/>
                  </a:lnTo>
                  <a:lnTo>
                    <a:pt x="4733654" y="2104341"/>
                  </a:lnTo>
                  <a:lnTo>
                    <a:pt x="4791251" y="2143971"/>
                  </a:lnTo>
                  <a:lnTo>
                    <a:pt x="4825848" y="2164483"/>
                  </a:lnTo>
                  <a:lnTo>
                    <a:pt x="4864368" y="2184930"/>
                  </a:lnTo>
                  <a:lnTo>
                    <a:pt x="4906851" y="2204913"/>
                  </a:lnTo>
                  <a:lnTo>
                    <a:pt x="4953340" y="2224035"/>
                  </a:lnTo>
                  <a:lnTo>
                    <a:pt x="5003878" y="2241899"/>
                  </a:lnTo>
                  <a:lnTo>
                    <a:pt x="5058506" y="2258105"/>
                  </a:lnTo>
                  <a:lnTo>
                    <a:pt x="5117267" y="2272257"/>
                  </a:lnTo>
                  <a:lnTo>
                    <a:pt x="5180202" y="2283957"/>
                  </a:lnTo>
                  <a:lnTo>
                    <a:pt x="5247354" y="2292806"/>
                  </a:lnTo>
                  <a:lnTo>
                    <a:pt x="5318765" y="2298408"/>
                  </a:lnTo>
                  <a:lnTo>
                    <a:pt x="5394477" y="2300363"/>
                  </a:lnTo>
                  <a:lnTo>
                    <a:pt x="5452212" y="2298657"/>
                  </a:lnTo>
                  <a:lnTo>
                    <a:pt x="5507974" y="2293635"/>
                  </a:lnTo>
                  <a:lnTo>
                    <a:pt x="5561719" y="2285443"/>
                  </a:lnTo>
                  <a:lnTo>
                    <a:pt x="5613406" y="2274226"/>
                  </a:lnTo>
                  <a:lnTo>
                    <a:pt x="5662990" y="2260131"/>
                  </a:lnTo>
                  <a:lnTo>
                    <a:pt x="5710428" y="2243302"/>
                  </a:lnTo>
                  <a:lnTo>
                    <a:pt x="5755679" y="2223886"/>
                  </a:lnTo>
                  <a:lnTo>
                    <a:pt x="5798699" y="2202028"/>
                  </a:lnTo>
                  <a:lnTo>
                    <a:pt x="5839444" y="2177873"/>
                  </a:lnTo>
                  <a:lnTo>
                    <a:pt x="5877872" y="2151567"/>
                  </a:lnTo>
                  <a:lnTo>
                    <a:pt x="5913940" y="2123257"/>
                  </a:lnTo>
                  <a:lnTo>
                    <a:pt x="5947605" y="2093087"/>
                  </a:lnTo>
                  <a:lnTo>
                    <a:pt x="5978823" y="2061202"/>
                  </a:lnTo>
                  <a:lnTo>
                    <a:pt x="6007553" y="2027750"/>
                  </a:lnTo>
                  <a:lnTo>
                    <a:pt x="6033750" y="1992874"/>
                  </a:lnTo>
                  <a:lnTo>
                    <a:pt x="6057373" y="1956722"/>
                  </a:lnTo>
                  <a:lnTo>
                    <a:pt x="6078377" y="1919438"/>
                  </a:lnTo>
                  <a:lnTo>
                    <a:pt x="6096720" y="1881168"/>
                  </a:lnTo>
                  <a:lnTo>
                    <a:pt x="6106681" y="1856257"/>
                  </a:lnTo>
                  <a:lnTo>
                    <a:pt x="5372112" y="1856257"/>
                  </a:lnTo>
                  <a:lnTo>
                    <a:pt x="5308503" y="1851507"/>
                  </a:lnTo>
                  <a:lnTo>
                    <a:pt x="5245188" y="1838596"/>
                  </a:lnTo>
                  <a:lnTo>
                    <a:pt x="5183546" y="1819509"/>
                  </a:lnTo>
                  <a:lnTo>
                    <a:pt x="5125009" y="1796244"/>
                  </a:lnTo>
                  <a:lnTo>
                    <a:pt x="5070997" y="1770794"/>
                  </a:lnTo>
                  <a:lnTo>
                    <a:pt x="5022927" y="1745152"/>
                  </a:lnTo>
                  <a:lnTo>
                    <a:pt x="4982218" y="1721312"/>
                  </a:lnTo>
                  <a:lnTo>
                    <a:pt x="4928557" y="1687012"/>
                  </a:lnTo>
                  <a:lnTo>
                    <a:pt x="4918443" y="1680540"/>
                  </a:lnTo>
                  <a:lnTo>
                    <a:pt x="4895623" y="1670954"/>
                  </a:lnTo>
                  <a:lnTo>
                    <a:pt x="4865320" y="1668557"/>
                  </a:lnTo>
                  <a:close/>
                </a:path>
                <a:path w="10993755" h="2300605">
                  <a:moveTo>
                    <a:pt x="5381701" y="0"/>
                  </a:moveTo>
                  <a:lnTo>
                    <a:pt x="5321479" y="1640"/>
                  </a:lnTo>
                  <a:lnTo>
                    <a:pt x="5263820" y="6469"/>
                  </a:lnTo>
                  <a:lnTo>
                    <a:pt x="5208724" y="14346"/>
                  </a:lnTo>
                  <a:lnTo>
                    <a:pt x="5156190" y="25130"/>
                  </a:lnTo>
                  <a:lnTo>
                    <a:pt x="5106219" y="38682"/>
                  </a:lnTo>
                  <a:lnTo>
                    <a:pt x="5058810" y="54863"/>
                  </a:lnTo>
                  <a:lnTo>
                    <a:pt x="5013964" y="73530"/>
                  </a:lnTo>
                  <a:lnTo>
                    <a:pt x="4971681" y="94546"/>
                  </a:lnTo>
                  <a:lnTo>
                    <a:pt x="4931961" y="117769"/>
                  </a:lnTo>
                  <a:lnTo>
                    <a:pt x="4894803" y="143060"/>
                  </a:lnTo>
                  <a:lnTo>
                    <a:pt x="4860207" y="170278"/>
                  </a:lnTo>
                  <a:lnTo>
                    <a:pt x="4828174" y="199283"/>
                  </a:lnTo>
                  <a:lnTo>
                    <a:pt x="4798704" y="229936"/>
                  </a:lnTo>
                  <a:lnTo>
                    <a:pt x="4771797" y="262096"/>
                  </a:lnTo>
                  <a:lnTo>
                    <a:pt x="4747452" y="295624"/>
                  </a:lnTo>
                  <a:lnTo>
                    <a:pt x="4725670" y="330378"/>
                  </a:lnTo>
                  <a:lnTo>
                    <a:pt x="4706450" y="366220"/>
                  </a:lnTo>
                  <a:lnTo>
                    <a:pt x="4689793" y="403009"/>
                  </a:lnTo>
                  <a:lnTo>
                    <a:pt x="4675698" y="440605"/>
                  </a:lnTo>
                  <a:lnTo>
                    <a:pt x="4664167" y="478867"/>
                  </a:lnTo>
                  <a:lnTo>
                    <a:pt x="4655197" y="517657"/>
                  </a:lnTo>
                  <a:lnTo>
                    <a:pt x="4648791" y="556834"/>
                  </a:lnTo>
                  <a:lnTo>
                    <a:pt x="4644947" y="596257"/>
                  </a:lnTo>
                  <a:lnTo>
                    <a:pt x="4643730" y="637287"/>
                  </a:lnTo>
                  <a:lnTo>
                    <a:pt x="4645968" y="689413"/>
                  </a:lnTo>
                  <a:lnTo>
                    <a:pt x="4652696" y="740777"/>
                  </a:lnTo>
                  <a:lnTo>
                    <a:pt x="4663581" y="789920"/>
                  </a:lnTo>
                  <a:lnTo>
                    <a:pt x="4678353" y="836883"/>
                  </a:lnTo>
                  <a:lnTo>
                    <a:pt x="4696743" y="881707"/>
                  </a:lnTo>
                  <a:lnTo>
                    <a:pt x="4718482" y="924435"/>
                  </a:lnTo>
                  <a:lnTo>
                    <a:pt x="4743302" y="965107"/>
                  </a:lnTo>
                  <a:lnTo>
                    <a:pt x="4770932" y="1003765"/>
                  </a:lnTo>
                  <a:lnTo>
                    <a:pt x="4801105" y="1040450"/>
                  </a:lnTo>
                  <a:lnTo>
                    <a:pt x="4833550" y="1075204"/>
                  </a:lnTo>
                  <a:lnTo>
                    <a:pt x="4867999" y="1108068"/>
                  </a:lnTo>
                  <a:lnTo>
                    <a:pt x="4904182" y="1139083"/>
                  </a:lnTo>
                  <a:lnTo>
                    <a:pt x="4941831" y="1168291"/>
                  </a:lnTo>
                  <a:lnTo>
                    <a:pt x="4980677" y="1195734"/>
                  </a:lnTo>
                  <a:lnTo>
                    <a:pt x="5020449" y="1221452"/>
                  </a:lnTo>
                  <a:lnTo>
                    <a:pt x="5060880" y="1245487"/>
                  </a:lnTo>
                  <a:lnTo>
                    <a:pt x="5101700" y="1267881"/>
                  </a:lnTo>
                  <a:lnTo>
                    <a:pt x="5142640" y="1288674"/>
                  </a:lnTo>
                  <a:lnTo>
                    <a:pt x="5183431" y="1307909"/>
                  </a:lnTo>
                  <a:lnTo>
                    <a:pt x="5223804" y="1325627"/>
                  </a:lnTo>
                  <a:lnTo>
                    <a:pt x="5263489" y="1341869"/>
                  </a:lnTo>
                  <a:lnTo>
                    <a:pt x="5325497" y="1368245"/>
                  </a:lnTo>
                  <a:lnTo>
                    <a:pt x="5381141" y="1395675"/>
                  </a:lnTo>
                  <a:lnTo>
                    <a:pt x="5430382" y="1424255"/>
                  </a:lnTo>
                  <a:lnTo>
                    <a:pt x="5473182" y="1454080"/>
                  </a:lnTo>
                  <a:lnTo>
                    <a:pt x="5509502" y="1485247"/>
                  </a:lnTo>
                  <a:lnTo>
                    <a:pt x="5539305" y="1517851"/>
                  </a:lnTo>
                  <a:lnTo>
                    <a:pt x="5562552" y="1551989"/>
                  </a:lnTo>
                  <a:lnTo>
                    <a:pt x="5579204" y="1587757"/>
                  </a:lnTo>
                  <a:lnTo>
                    <a:pt x="5589223" y="1625249"/>
                  </a:lnTo>
                  <a:lnTo>
                    <a:pt x="5592572" y="1664563"/>
                  </a:lnTo>
                  <a:lnTo>
                    <a:pt x="5587066" y="1710391"/>
                  </a:lnTo>
                  <a:lnTo>
                    <a:pt x="5571221" y="1751469"/>
                  </a:lnTo>
                  <a:lnTo>
                    <a:pt x="5546042" y="1786957"/>
                  </a:lnTo>
                  <a:lnTo>
                    <a:pt x="5512536" y="1816019"/>
                  </a:lnTo>
                  <a:lnTo>
                    <a:pt x="5471708" y="1837814"/>
                  </a:lnTo>
                  <a:lnTo>
                    <a:pt x="5424535" y="1851509"/>
                  </a:lnTo>
                  <a:lnTo>
                    <a:pt x="5372112" y="1856257"/>
                  </a:lnTo>
                  <a:lnTo>
                    <a:pt x="6106681" y="1856257"/>
                  </a:lnTo>
                  <a:lnTo>
                    <a:pt x="6125251" y="1802253"/>
                  </a:lnTo>
                  <a:lnTo>
                    <a:pt x="6135353" y="1761899"/>
                  </a:lnTo>
                  <a:lnTo>
                    <a:pt x="6142622" y="1721141"/>
                  </a:lnTo>
                  <a:lnTo>
                    <a:pt x="6147015" y="1680126"/>
                  </a:lnTo>
                  <a:lnTo>
                    <a:pt x="6148489" y="1638998"/>
                  </a:lnTo>
                  <a:lnTo>
                    <a:pt x="6146286" y="1583670"/>
                  </a:lnTo>
                  <a:lnTo>
                    <a:pt x="6139859" y="1530990"/>
                  </a:lnTo>
                  <a:lnTo>
                    <a:pt x="6129473" y="1480885"/>
                  </a:lnTo>
                  <a:lnTo>
                    <a:pt x="6115398" y="1433285"/>
                  </a:lnTo>
                  <a:lnTo>
                    <a:pt x="6097900" y="1388119"/>
                  </a:lnTo>
                  <a:lnTo>
                    <a:pt x="6077248" y="1345317"/>
                  </a:lnTo>
                  <a:lnTo>
                    <a:pt x="6053710" y="1304807"/>
                  </a:lnTo>
                  <a:lnTo>
                    <a:pt x="6027553" y="1266518"/>
                  </a:lnTo>
                  <a:lnTo>
                    <a:pt x="5999046" y="1230380"/>
                  </a:lnTo>
                  <a:lnTo>
                    <a:pt x="5968455" y="1196322"/>
                  </a:lnTo>
                  <a:lnTo>
                    <a:pt x="5936050" y="1164272"/>
                  </a:lnTo>
                  <a:lnTo>
                    <a:pt x="5902098" y="1134160"/>
                  </a:lnTo>
                  <a:lnTo>
                    <a:pt x="5866866" y="1105915"/>
                  </a:lnTo>
                  <a:lnTo>
                    <a:pt x="5830622" y="1079466"/>
                  </a:lnTo>
                  <a:lnTo>
                    <a:pt x="5793636" y="1054742"/>
                  </a:lnTo>
                  <a:lnTo>
                    <a:pt x="5756173" y="1031673"/>
                  </a:lnTo>
                  <a:lnTo>
                    <a:pt x="5718502" y="1010187"/>
                  </a:lnTo>
                  <a:lnTo>
                    <a:pt x="5680892" y="990213"/>
                  </a:lnTo>
                  <a:lnTo>
                    <a:pt x="5643609" y="971681"/>
                  </a:lnTo>
                  <a:lnTo>
                    <a:pt x="5606922" y="954520"/>
                  </a:lnTo>
                  <a:lnTo>
                    <a:pt x="5571098" y="938659"/>
                  </a:lnTo>
                  <a:lnTo>
                    <a:pt x="5503113" y="910551"/>
                  </a:lnTo>
                  <a:lnTo>
                    <a:pt x="5432029" y="880223"/>
                  </a:lnTo>
                  <a:lnTo>
                    <a:pt x="5369974" y="850411"/>
                  </a:lnTo>
                  <a:lnTo>
                    <a:pt x="5316583" y="820868"/>
                  </a:lnTo>
                  <a:lnTo>
                    <a:pt x="5271493" y="791344"/>
                  </a:lnTo>
                  <a:lnTo>
                    <a:pt x="5234339" y="761590"/>
                  </a:lnTo>
                  <a:lnTo>
                    <a:pt x="5204758" y="731356"/>
                  </a:lnTo>
                  <a:lnTo>
                    <a:pt x="5182384" y="700394"/>
                  </a:lnTo>
                  <a:lnTo>
                    <a:pt x="5157802" y="635288"/>
                  </a:lnTo>
                  <a:lnTo>
                    <a:pt x="5154866" y="600646"/>
                  </a:lnTo>
                  <a:lnTo>
                    <a:pt x="5161788" y="558625"/>
                  </a:lnTo>
                  <a:lnTo>
                    <a:pt x="5181489" y="520065"/>
                  </a:lnTo>
                  <a:lnTo>
                    <a:pt x="5212373" y="486829"/>
                  </a:lnTo>
                  <a:lnTo>
                    <a:pt x="5252842" y="460780"/>
                  </a:lnTo>
                  <a:lnTo>
                    <a:pt x="5301300" y="443785"/>
                  </a:lnTo>
                  <a:lnTo>
                    <a:pt x="5356148" y="437705"/>
                  </a:lnTo>
                  <a:lnTo>
                    <a:pt x="6021113" y="437705"/>
                  </a:lnTo>
                  <a:lnTo>
                    <a:pt x="6084595" y="341858"/>
                  </a:lnTo>
                  <a:lnTo>
                    <a:pt x="6092380" y="319594"/>
                  </a:lnTo>
                  <a:lnTo>
                    <a:pt x="6094175" y="290741"/>
                  </a:lnTo>
                  <a:lnTo>
                    <a:pt x="6086386" y="261887"/>
                  </a:lnTo>
                  <a:lnTo>
                    <a:pt x="6044143" y="224323"/>
                  </a:lnTo>
                  <a:lnTo>
                    <a:pt x="5989404" y="187709"/>
                  </a:lnTo>
                  <a:lnTo>
                    <a:pt x="5956235" y="167349"/>
                  </a:lnTo>
                  <a:lnTo>
                    <a:pt x="5919397" y="146256"/>
                  </a:lnTo>
                  <a:lnTo>
                    <a:pt x="5879037" y="124908"/>
                  </a:lnTo>
                  <a:lnTo>
                    <a:pt x="5835304" y="103782"/>
                  </a:lnTo>
                  <a:lnTo>
                    <a:pt x="5788344" y="83354"/>
                  </a:lnTo>
                  <a:lnTo>
                    <a:pt x="5738306" y="64102"/>
                  </a:lnTo>
                  <a:lnTo>
                    <a:pt x="5685337" y="46503"/>
                  </a:lnTo>
                  <a:lnTo>
                    <a:pt x="5629585" y="31034"/>
                  </a:lnTo>
                  <a:lnTo>
                    <a:pt x="5571198" y="18172"/>
                  </a:lnTo>
                  <a:lnTo>
                    <a:pt x="5510323" y="8394"/>
                  </a:lnTo>
                  <a:lnTo>
                    <a:pt x="5447108" y="2178"/>
                  </a:lnTo>
                  <a:lnTo>
                    <a:pt x="5381701" y="0"/>
                  </a:lnTo>
                  <a:close/>
                </a:path>
                <a:path w="10993755" h="2300605">
                  <a:moveTo>
                    <a:pt x="6021113" y="437705"/>
                  </a:moveTo>
                  <a:lnTo>
                    <a:pt x="5356148" y="437705"/>
                  </a:lnTo>
                  <a:lnTo>
                    <a:pt x="5415521" y="442641"/>
                  </a:lnTo>
                  <a:lnTo>
                    <a:pt x="5475737" y="456107"/>
                  </a:lnTo>
                  <a:lnTo>
                    <a:pt x="5535341" y="476091"/>
                  </a:lnTo>
                  <a:lnTo>
                    <a:pt x="5592874" y="500580"/>
                  </a:lnTo>
                  <a:lnTo>
                    <a:pt x="5646881" y="527561"/>
                  </a:lnTo>
                  <a:lnTo>
                    <a:pt x="5695905" y="555021"/>
                  </a:lnTo>
                  <a:lnTo>
                    <a:pt x="5738487" y="580947"/>
                  </a:lnTo>
                  <a:lnTo>
                    <a:pt x="5773171" y="603328"/>
                  </a:lnTo>
                  <a:lnTo>
                    <a:pt x="5798501" y="620149"/>
                  </a:lnTo>
                  <a:lnTo>
                    <a:pt x="5813018" y="629399"/>
                  </a:lnTo>
                  <a:lnTo>
                    <a:pt x="5838977" y="637287"/>
                  </a:lnTo>
                  <a:lnTo>
                    <a:pt x="5869732" y="630199"/>
                  </a:lnTo>
                  <a:lnTo>
                    <a:pt x="5899288" y="612329"/>
                  </a:lnTo>
                  <a:lnTo>
                    <a:pt x="5921654" y="587870"/>
                  </a:lnTo>
                  <a:lnTo>
                    <a:pt x="6021113" y="437705"/>
                  </a:lnTo>
                  <a:close/>
                </a:path>
                <a:path w="10993755" h="2300605">
                  <a:moveTo>
                    <a:pt x="6722986" y="31953"/>
                  </a:moveTo>
                  <a:lnTo>
                    <a:pt x="6339586" y="31953"/>
                  </a:lnTo>
                  <a:lnTo>
                    <a:pt x="6316620" y="36945"/>
                  </a:lnTo>
                  <a:lnTo>
                    <a:pt x="6297250" y="50323"/>
                  </a:lnTo>
                  <a:lnTo>
                    <a:pt x="6283871" y="69693"/>
                  </a:lnTo>
                  <a:lnTo>
                    <a:pt x="6278880" y="92659"/>
                  </a:lnTo>
                  <a:lnTo>
                    <a:pt x="6278880" y="2207704"/>
                  </a:lnTo>
                  <a:lnTo>
                    <a:pt x="6283871" y="2230670"/>
                  </a:lnTo>
                  <a:lnTo>
                    <a:pt x="6297250" y="2250039"/>
                  </a:lnTo>
                  <a:lnTo>
                    <a:pt x="6316620" y="2263418"/>
                  </a:lnTo>
                  <a:lnTo>
                    <a:pt x="6339586" y="2268410"/>
                  </a:lnTo>
                  <a:lnTo>
                    <a:pt x="6722986" y="2268410"/>
                  </a:lnTo>
                  <a:lnTo>
                    <a:pt x="6745944" y="2263418"/>
                  </a:lnTo>
                  <a:lnTo>
                    <a:pt x="6765310" y="2250039"/>
                  </a:lnTo>
                  <a:lnTo>
                    <a:pt x="6778687" y="2230670"/>
                  </a:lnTo>
                  <a:lnTo>
                    <a:pt x="6783679" y="2207704"/>
                  </a:lnTo>
                  <a:lnTo>
                    <a:pt x="6783679" y="92659"/>
                  </a:lnTo>
                  <a:lnTo>
                    <a:pt x="6778687" y="69693"/>
                  </a:lnTo>
                  <a:lnTo>
                    <a:pt x="6765310" y="50323"/>
                  </a:lnTo>
                  <a:lnTo>
                    <a:pt x="6745944" y="36945"/>
                  </a:lnTo>
                  <a:lnTo>
                    <a:pt x="6722986" y="31953"/>
                  </a:lnTo>
                  <a:close/>
                </a:path>
                <a:path w="10993755" h="2300605">
                  <a:moveTo>
                    <a:pt x="8171031" y="1015987"/>
                  </a:moveTo>
                  <a:lnTo>
                    <a:pt x="7482776" y="1015987"/>
                  </a:lnTo>
                  <a:lnTo>
                    <a:pt x="8744775" y="2284387"/>
                  </a:lnTo>
                  <a:lnTo>
                    <a:pt x="8752612" y="2289578"/>
                  </a:lnTo>
                  <a:lnTo>
                    <a:pt x="8764344" y="2294770"/>
                  </a:lnTo>
                  <a:lnTo>
                    <a:pt x="8776674" y="2298765"/>
                  </a:lnTo>
                  <a:lnTo>
                    <a:pt x="8786304" y="2300363"/>
                  </a:lnTo>
                  <a:lnTo>
                    <a:pt x="8837434" y="2300363"/>
                  </a:lnTo>
                  <a:lnTo>
                    <a:pt x="8860392" y="2295869"/>
                  </a:lnTo>
                  <a:lnTo>
                    <a:pt x="8879759" y="2283587"/>
                  </a:lnTo>
                  <a:lnTo>
                    <a:pt x="8893136" y="2265312"/>
                  </a:lnTo>
                  <a:lnTo>
                    <a:pt x="8898128" y="2242845"/>
                  </a:lnTo>
                  <a:lnTo>
                    <a:pt x="8898128" y="1226858"/>
                  </a:lnTo>
                  <a:lnTo>
                    <a:pt x="8390140" y="1226858"/>
                  </a:lnTo>
                  <a:lnTo>
                    <a:pt x="8171031" y="1015987"/>
                  </a:lnTo>
                  <a:close/>
                </a:path>
                <a:path w="10993755" h="2300605">
                  <a:moveTo>
                    <a:pt x="7115352" y="0"/>
                  </a:moveTo>
                  <a:lnTo>
                    <a:pt x="7035482" y="0"/>
                  </a:lnTo>
                  <a:lnTo>
                    <a:pt x="7012516" y="4493"/>
                  </a:lnTo>
                  <a:lnTo>
                    <a:pt x="6993147" y="16775"/>
                  </a:lnTo>
                  <a:lnTo>
                    <a:pt x="6979768" y="35045"/>
                  </a:lnTo>
                  <a:lnTo>
                    <a:pt x="6974776" y="57505"/>
                  </a:lnTo>
                  <a:lnTo>
                    <a:pt x="6977976" y="2207704"/>
                  </a:lnTo>
                  <a:lnTo>
                    <a:pt x="6982968" y="2230670"/>
                  </a:lnTo>
                  <a:lnTo>
                    <a:pt x="6996347" y="2250039"/>
                  </a:lnTo>
                  <a:lnTo>
                    <a:pt x="7015717" y="2263418"/>
                  </a:lnTo>
                  <a:lnTo>
                    <a:pt x="7038682" y="2268410"/>
                  </a:lnTo>
                  <a:lnTo>
                    <a:pt x="7418870" y="2268410"/>
                  </a:lnTo>
                  <a:lnTo>
                    <a:pt x="7443185" y="2263418"/>
                  </a:lnTo>
                  <a:lnTo>
                    <a:pt x="7462405" y="2250039"/>
                  </a:lnTo>
                  <a:lnTo>
                    <a:pt x="7475034" y="2230670"/>
                  </a:lnTo>
                  <a:lnTo>
                    <a:pt x="7479576" y="2207704"/>
                  </a:lnTo>
                  <a:lnTo>
                    <a:pt x="7479576" y="1015987"/>
                  </a:lnTo>
                  <a:lnTo>
                    <a:pt x="8171031" y="1015987"/>
                  </a:lnTo>
                  <a:lnTo>
                    <a:pt x="7115352" y="0"/>
                  </a:lnTo>
                  <a:close/>
                </a:path>
                <a:path w="10993755" h="2300605">
                  <a:moveTo>
                    <a:pt x="8837434" y="31953"/>
                  </a:moveTo>
                  <a:lnTo>
                    <a:pt x="8454034" y="31953"/>
                  </a:lnTo>
                  <a:lnTo>
                    <a:pt x="8429724" y="36945"/>
                  </a:lnTo>
                  <a:lnTo>
                    <a:pt x="8410503" y="50323"/>
                  </a:lnTo>
                  <a:lnTo>
                    <a:pt x="8397872" y="69693"/>
                  </a:lnTo>
                  <a:lnTo>
                    <a:pt x="8393328" y="92659"/>
                  </a:lnTo>
                  <a:lnTo>
                    <a:pt x="8393328" y="1226858"/>
                  </a:lnTo>
                  <a:lnTo>
                    <a:pt x="8898128" y="1226858"/>
                  </a:lnTo>
                  <a:lnTo>
                    <a:pt x="8898128" y="92659"/>
                  </a:lnTo>
                  <a:lnTo>
                    <a:pt x="8893136" y="69693"/>
                  </a:lnTo>
                  <a:lnTo>
                    <a:pt x="8879759" y="50323"/>
                  </a:lnTo>
                  <a:lnTo>
                    <a:pt x="8860392" y="36945"/>
                  </a:lnTo>
                  <a:lnTo>
                    <a:pt x="8837434" y="31953"/>
                  </a:lnTo>
                  <a:close/>
                </a:path>
                <a:path w="10993755" h="2300605">
                  <a:moveTo>
                    <a:pt x="10175532" y="3200"/>
                  </a:moveTo>
                  <a:lnTo>
                    <a:pt x="10126877" y="4202"/>
                  </a:lnTo>
                  <a:lnTo>
                    <a:pt x="10078753" y="7181"/>
                  </a:lnTo>
                  <a:lnTo>
                    <a:pt x="10031199" y="12100"/>
                  </a:lnTo>
                  <a:lnTo>
                    <a:pt x="9984254" y="18918"/>
                  </a:lnTo>
                  <a:lnTo>
                    <a:pt x="9937956" y="27599"/>
                  </a:lnTo>
                  <a:lnTo>
                    <a:pt x="9892345" y="38101"/>
                  </a:lnTo>
                  <a:lnTo>
                    <a:pt x="9847461" y="50388"/>
                  </a:lnTo>
                  <a:lnTo>
                    <a:pt x="9803342" y="64419"/>
                  </a:lnTo>
                  <a:lnTo>
                    <a:pt x="9760027" y="80157"/>
                  </a:lnTo>
                  <a:lnTo>
                    <a:pt x="9717555" y="97563"/>
                  </a:lnTo>
                  <a:lnTo>
                    <a:pt x="9675966" y="116597"/>
                  </a:lnTo>
                  <a:lnTo>
                    <a:pt x="9635299" y="137221"/>
                  </a:lnTo>
                  <a:lnTo>
                    <a:pt x="9595592" y="159396"/>
                  </a:lnTo>
                  <a:lnTo>
                    <a:pt x="9556885" y="183084"/>
                  </a:lnTo>
                  <a:lnTo>
                    <a:pt x="9519218" y="208245"/>
                  </a:lnTo>
                  <a:lnTo>
                    <a:pt x="9482628" y="234841"/>
                  </a:lnTo>
                  <a:lnTo>
                    <a:pt x="9447155" y="262834"/>
                  </a:lnTo>
                  <a:lnTo>
                    <a:pt x="9412839" y="292183"/>
                  </a:lnTo>
                  <a:lnTo>
                    <a:pt x="9379717" y="322851"/>
                  </a:lnTo>
                  <a:lnTo>
                    <a:pt x="9347831" y="354799"/>
                  </a:lnTo>
                  <a:lnTo>
                    <a:pt x="9317218" y="387987"/>
                  </a:lnTo>
                  <a:lnTo>
                    <a:pt x="9287917" y="422378"/>
                  </a:lnTo>
                  <a:lnTo>
                    <a:pt x="9259969" y="457932"/>
                  </a:lnTo>
                  <a:lnTo>
                    <a:pt x="9233411" y="494611"/>
                  </a:lnTo>
                  <a:lnTo>
                    <a:pt x="9208284" y="532376"/>
                  </a:lnTo>
                  <a:lnTo>
                    <a:pt x="9184625" y="571187"/>
                  </a:lnTo>
                  <a:lnTo>
                    <a:pt x="9162475" y="611007"/>
                  </a:lnTo>
                  <a:lnTo>
                    <a:pt x="9141871" y="651796"/>
                  </a:lnTo>
                  <a:lnTo>
                    <a:pt x="9122855" y="693517"/>
                  </a:lnTo>
                  <a:lnTo>
                    <a:pt x="9105464" y="736129"/>
                  </a:lnTo>
                  <a:lnTo>
                    <a:pt x="9089737" y="779594"/>
                  </a:lnTo>
                  <a:lnTo>
                    <a:pt x="9075714" y="823873"/>
                  </a:lnTo>
                  <a:lnTo>
                    <a:pt x="9063434" y="868929"/>
                  </a:lnTo>
                  <a:lnTo>
                    <a:pt x="9052936" y="914721"/>
                  </a:lnTo>
                  <a:lnTo>
                    <a:pt x="9044259" y="961211"/>
                  </a:lnTo>
                  <a:lnTo>
                    <a:pt x="9037442" y="1008360"/>
                  </a:lnTo>
                  <a:lnTo>
                    <a:pt x="9032525" y="1056130"/>
                  </a:lnTo>
                  <a:lnTo>
                    <a:pt x="9029546" y="1104481"/>
                  </a:lnTo>
                  <a:lnTo>
                    <a:pt x="9028544" y="1153375"/>
                  </a:lnTo>
                  <a:lnTo>
                    <a:pt x="9029546" y="1202257"/>
                  </a:lnTo>
                  <a:lnTo>
                    <a:pt x="9032525" y="1250573"/>
                  </a:lnTo>
                  <a:lnTo>
                    <a:pt x="9037442" y="1298283"/>
                  </a:lnTo>
                  <a:lnTo>
                    <a:pt x="9044259" y="1345352"/>
                  </a:lnTo>
                  <a:lnTo>
                    <a:pt x="9052936" y="1391742"/>
                  </a:lnTo>
                  <a:lnTo>
                    <a:pt x="9063434" y="1437415"/>
                  </a:lnTo>
                  <a:lnTo>
                    <a:pt x="9075714" y="1482334"/>
                  </a:lnTo>
                  <a:lnTo>
                    <a:pt x="9089737" y="1526461"/>
                  </a:lnTo>
                  <a:lnTo>
                    <a:pt x="9105464" y="1569759"/>
                  </a:lnTo>
                  <a:lnTo>
                    <a:pt x="9122855" y="1612190"/>
                  </a:lnTo>
                  <a:lnTo>
                    <a:pt x="9141871" y="1653716"/>
                  </a:lnTo>
                  <a:lnTo>
                    <a:pt x="9162475" y="1694302"/>
                  </a:lnTo>
                  <a:lnTo>
                    <a:pt x="9184625" y="1733907"/>
                  </a:lnTo>
                  <a:lnTo>
                    <a:pt x="9208284" y="1772497"/>
                  </a:lnTo>
                  <a:lnTo>
                    <a:pt x="9233411" y="1810032"/>
                  </a:lnTo>
                  <a:lnTo>
                    <a:pt x="9259969" y="1846475"/>
                  </a:lnTo>
                  <a:lnTo>
                    <a:pt x="9287917" y="1881790"/>
                  </a:lnTo>
                  <a:lnTo>
                    <a:pt x="9317218" y="1915937"/>
                  </a:lnTo>
                  <a:lnTo>
                    <a:pt x="9347831" y="1948881"/>
                  </a:lnTo>
                  <a:lnTo>
                    <a:pt x="9379717" y="1980583"/>
                  </a:lnTo>
                  <a:lnTo>
                    <a:pt x="9412839" y="2011006"/>
                  </a:lnTo>
                  <a:lnTo>
                    <a:pt x="9447155" y="2040112"/>
                  </a:lnTo>
                  <a:lnTo>
                    <a:pt x="9482628" y="2067865"/>
                  </a:lnTo>
                  <a:lnTo>
                    <a:pt x="9519218" y="2094226"/>
                  </a:lnTo>
                  <a:lnTo>
                    <a:pt x="9556885" y="2119157"/>
                  </a:lnTo>
                  <a:lnTo>
                    <a:pt x="9595592" y="2142623"/>
                  </a:lnTo>
                  <a:lnTo>
                    <a:pt x="9635299" y="2164584"/>
                  </a:lnTo>
                  <a:lnTo>
                    <a:pt x="9675966" y="2185004"/>
                  </a:lnTo>
                  <a:lnTo>
                    <a:pt x="9717555" y="2203845"/>
                  </a:lnTo>
                  <a:lnTo>
                    <a:pt x="9760027" y="2221069"/>
                  </a:lnTo>
                  <a:lnTo>
                    <a:pt x="9803342" y="2236639"/>
                  </a:lnTo>
                  <a:lnTo>
                    <a:pt x="9847461" y="2250518"/>
                  </a:lnTo>
                  <a:lnTo>
                    <a:pt x="9892345" y="2262669"/>
                  </a:lnTo>
                  <a:lnTo>
                    <a:pt x="9937956" y="2273052"/>
                  </a:lnTo>
                  <a:lnTo>
                    <a:pt x="9984254" y="2281632"/>
                  </a:lnTo>
                  <a:lnTo>
                    <a:pt x="10031199" y="2288371"/>
                  </a:lnTo>
                  <a:lnTo>
                    <a:pt x="10078753" y="2293230"/>
                  </a:lnTo>
                  <a:lnTo>
                    <a:pt x="10126877" y="2296173"/>
                  </a:lnTo>
                  <a:lnTo>
                    <a:pt x="10175532" y="2297163"/>
                  </a:lnTo>
                  <a:lnTo>
                    <a:pt x="10494777" y="2264714"/>
                  </a:lnTo>
                  <a:lnTo>
                    <a:pt x="10745428" y="2193328"/>
                  </a:lnTo>
                  <a:lnTo>
                    <a:pt x="10909216" y="2121941"/>
                  </a:lnTo>
                  <a:lnTo>
                    <a:pt x="10967872" y="2089492"/>
                  </a:lnTo>
                  <a:lnTo>
                    <a:pt x="10991241" y="2051754"/>
                  </a:lnTo>
                  <a:lnTo>
                    <a:pt x="10993437" y="2038375"/>
                  </a:lnTo>
                  <a:lnTo>
                    <a:pt x="10992509" y="1789163"/>
                  </a:lnTo>
                  <a:lnTo>
                    <a:pt x="10207485" y="1789163"/>
                  </a:lnTo>
                  <a:lnTo>
                    <a:pt x="10160413" y="1787402"/>
                  </a:lnTo>
                  <a:lnTo>
                    <a:pt x="10114258" y="1782204"/>
                  </a:lnTo>
                  <a:lnTo>
                    <a:pt x="10069144" y="1773697"/>
                  </a:lnTo>
                  <a:lnTo>
                    <a:pt x="10025194" y="1762010"/>
                  </a:lnTo>
                  <a:lnTo>
                    <a:pt x="9982533" y="1747269"/>
                  </a:lnTo>
                  <a:lnTo>
                    <a:pt x="9941285" y="1729602"/>
                  </a:lnTo>
                  <a:lnTo>
                    <a:pt x="9901575" y="1709138"/>
                  </a:lnTo>
                  <a:lnTo>
                    <a:pt x="9863526" y="1686004"/>
                  </a:lnTo>
                  <a:lnTo>
                    <a:pt x="9827263" y="1660328"/>
                  </a:lnTo>
                  <a:lnTo>
                    <a:pt x="9792911" y="1632238"/>
                  </a:lnTo>
                  <a:lnTo>
                    <a:pt x="9760592" y="1601862"/>
                  </a:lnTo>
                  <a:lnTo>
                    <a:pt x="9730433" y="1569327"/>
                  </a:lnTo>
                  <a:lnTo>
                    <a:pt x="9702556" y="1534761"/>
                  </a:lnTo>
                  <a:lnTo>
                    <a:pt x="9677086" y="1498292"/>
                  </a:lnTo>
                  <a:lnTo>
                    <a:pt x="9654147" y="1460048"/>
                  </a:lnTo>
                  <a:lnTo>
                    <a:pt x="9633864" y="1420157"/>
                  </a:lnTo>
                  <a:lnTo>
                    <a:pt x="9616360" y="1378747"/>
                  </a:lnTo>
                  <a:lnTo>
                    <a:pt x="9601760" y="1335944"/>
                  </a:lnTo>
                  <a:lnTo>
                    <a:pt x="9590189" y="1291878"/>
                  </a:lnTo>
                  <a:lnTo>
                    <a:pt x="9581770" y="1246676"/>
                  </a:lnTo>
                  <a:lnTo>
                    <a:pt x="9576627" y="1200466"/>
                  </a:lnTo>
                  <a:lnTo>
                    <a:pt x="9574885" y="1153375"/>
                  </a:lnTo>
                  <a:lnTo>
                    <a:pt x="9576608" y="1105830"/>
                  </a:lnTo>
                  <a:lnTo>
                    <a:pt x="9581695" y="1059130"/>
                  </a:lnTo>
                  <a:lnTo>
                    <a:pt x="9590026" y="1013410"/>
                  </a:lnTo>
                  <a:lnTo>
                    <a:pt x="9601481" y="968802"/>
                  </a:lnTo>
                  <a:lnTo>
                    <a:pt x="9615939" y="925441"/>
                  </a:lnTo>
                  <a:lnTo>
                    <a:pt x="9633279" y="883458"/>
                  </a:lnTo>
                  <a:lnTo>
                    <a:pt x="9653381" y="842988"/>
                  </a:lnTo>
                  <a:lnTo>
                    <a:pt x="9676124" y="804163"/>
                  </a:lnTo>
                  <a:lnTo>
                    <a:pt x="9701387" y="767117"/>
                  </a:lnTo>
                  <a:lnTo>
                    <a:pt x="9729050" y="731984"/>
                  </a:lnTo>
                  <a:lnTo>
                    <a:pt x="9758992" y="698895"/>
                  </a:lnTo>
                  <a:lnTo>
                    <a:pt x="9791093" y="667984"/>
                  </a:lnTo>
                  <a:lnTo>
                    <a:pt x="9825232" y="639386"/>
                  </a:lnTo>
                  <a:lnTo>
                    <a:pt x="9861288" y="613232"/>
                  </a:lnTo>
                  <a:lnTo>
                    <a:pt x="9899140" y="589656"/>
                  </a:lnTo>
                  <a:lnTo>
                    <a:pt x="9938669" y="568791"/>
                  </a:lnTo>
                  <a:lnTo>
                    <a:pt x="9979753" y="550771"/>
                  </a:lnTo>
                  <a:lnTo>
                    <a:pt x="10022272" y="535729"/>
                  </a:lnTo>
                  <a:lnTo>
                    <a:pt x="10066105" y="523797"/>
                  </a:lnTo>
                  <a:lnTo>
                    <a:pt x="10111132" y="515109"/>
                  </a:lnTo>
                  <a:lnTo>
                    <a:pt x="10157232" y="509799"/>
                  </a:lnTo>
                  <a:lnTo>
                    <a:pt x="10204284" y="508000"/>
                  </a:lnTo>
                  <a:lnTo>
                    <a:pt x="10850304" y="508000"/>
                  </a:lnTo>
                  <a:lnTo>
                    <a:pt x="10961484" y="389788"/>
                  </a:lnTo>
                  <a:lnTo>
                    <a:pt x="10975314" y="368668"/>
                  </a:lnTo>
                  <a:lnTo>
                    <a:pt x="10978659" y="345452"/>
                  </a:lnTo>
                  <a:lnTo>
                    <a:pt x="10971819" y="322837"/>
                  </a:lnTo>
                  <a:lnTo>
                    <a:pt x="10915981" y="271054"/>
                  </a:lnTo>
                  <a:lnTo>
                    <a:pt x="10875399" y="240227"/>
                  </a:lnTo>
                  <a:lnTo>
                    <a:pt x="10833475" y="211078"/>
                  </a:lnTo>
                  <a:lnTo>
                    <a:pt x="10790334" y="183649"/>
                  </a:lnTo>
                  <a:lnTo>
                    <a:pt x="10746100" y="157985"/>
                  </a:lnTo>
                  <a:lnTo>
                    <a:pt x="10700899" y="134127"/>
                  </a:lnTo>
                  <a:lnTo>
                    <a:pt x="10654856" y="112119"/>
                  </a:lnTo>
                  <a:lnTo>
                    <a:pt x="10608094" y="92003"/>
                  </a:lnTo>
                  <a:lnTo>
                    <a:pt x="10560739" y="73823"/>
                  </a:lnTo>
                  <a:lnTo>
                    <a:pt x="10512916" y="57621"/>
                  </a:lnTo>
                  <a:lnTo>
                    <a:pt x="10464750" y="43440"/>
                  </a:lnTo>
                  <a:lnTo>
                    <a:pt x="10416365" y="31323"/>
                  </a:lnTo>
                  <a:lnTo>
                    <a:pt x="10367886" y="21313"/>
                  </a:lnTo>
                  <a:lnTo>
                    <a:pt x="10319439" y="13453"/>
                  </a:lnTo>
                  <a:lnTo>
                    <a:pt x="10271147" y="7785"/>
                  </a:lnTo>
                  <a:lnTo>
                    <a:pt x="10223137" y="4353"/>
                  </a:lnTo>
                  <a:lnTo>
                    <a:pt x="10175532" y="3200"/>
                  </a:lnTo>
                  <a:close/>
                </a:path>
                <a:path w="10993755" h="2300605">
                  <a:moveTo>
                    <a:pt x="10932731" y="1118235"/>
                  </a:moveTo>
                  <a:lnTo>
                    <a:pt x="10290556" y="1118235"/>
                  </a:lnTo>
                  <a:lnTo>
                    <a:pt x="10266240" y="1122776"/>
                  </a:lnTo>
                  <a:lnTo>
                    <a:pt x="10247020" y="1135403"/>
                  </a:lnTo>
                  <a:lnTo>
                    <a:pt x="10234391" y="1154619"/>
                  </a:lnTo>
                  <a:lnTo>
                    <a:pt x="10229850" y="1178928"/>
                  </a:lnTo>
                  <a:lnTo>
                    <a:pt x="10229850" y="1495234"/>
                  </a:lnTo>
                  <a:lnTo>
                    <a:pt x="10234391" y="1517700"/>
                  </a:lnTo>
                  <a:lnTo>
                    <a:pt x="10247020" y="1535969"/>
                  </a:lnTo>
                  <a:lnTo>
                    <a:pt x="10266240" y="1548248"/>
                  </a:lnTo>
                  <a:lnTo>
                    <a:pt x="10290556" y="1552740"/>
                  </a:lnTo>
                  <a:lnTo>
                    <a:pt x="10491825" y="1552740"/>
                  </a:lnTo>
                  <a:lnTo>
                    <a:pt x="10491825" y="1738045"/>
                  </a:lnTo>
                  <a:lnTo>
                    <a:pt x="10443916" y="1755145"/>
                  </a:lnTo>
                  <a:lnTo>
                    <a:pt x="10396097" y="1768339"/>
                  </a:lnTo>
                  <a:lnTo>
                    <a:pt x="10348455" y="1777982"/>
                  </a:lnTo>
                  <a:lnTo>
                    <a:pt x="10301080" y="1784430"/>
                  </a:lnTo>
                  <a:lnTo>
                    <a:pt x="10254060" y="1788039"/>
                  </a:lnTo>
                  <a:lnTo>
                    <a:pt x="10207485" y="1789163"/>
                  </a:lnTo>
                  <a:lnTo>
                    <a:pt x="10992509" y="1789163"/>
                  </a:lnTo>
                  <a:lnTo>
                    <a:pt x="10990237" y="1178928"/>
                  </a:lnTo>
                  <a:lnTo>
                    <a:pt x="10985745" y="1155970"/>
                  </a:lnTo>
                  <a:lnTo>
                    <a:pt x="10973466" y="1136603"/>
                  </a:lnTo>
                  <a:lnTo>
                    <a:pt x="10955197" y="1123226"/>
                  </a:lnTo>
                  <a:lnTo>
                    <a:pt x="10932731" y="1118235"/>
                  </a:lnTo>
                  <a:close/>
                </a:path>
                <a:path w="10993755" h="2300605">
                  <a:moveTo>
                    <a:pt x="10850304" y="508000"/>
                  </a:moveTo>
                  <a:lnTo>
                    <a:pt x="10204284" y="508000"/>
                  </a:lnTo>
                  <a:lnTo>
                    <a:pt x="10255873" y="509577"/>
                  </a:lnTo>
                  <a:lnTo>
                    <a:pt x="10306251" y="514468"/>
                  </a:lnTo>
                  <a:lnTo>
                    <a:pt x="10355394" y="522908"/>
                  </a:lnTo>
                  <a:lnTo>
                    <a:pt x="10403274" y="535135"/>
                  </a:lnTo>
                  <a:lnTo>
                    <a:pt x="10449866" y="551385"/>
                  </a:lnTo>
                  <a:lnTo>
                    <a:pt x="10495144" y="571895"/>
                  </a:lnTo>
                  <a:lnTo>
                    <a:pt x="10539080" y="596901"/>
                  </a:lnTo>
                  <a:lnTo>
                    <a:pt x="10581650" y="626642"/>
                  </a:lnTo>
                  <a:lnTo>
                    <a:pt x="10622826" y="661352"/>
                  </a:lnTo>
                  <a:lnTo>
                    <a:pt x="10643490" y="672082"/>
                  </a:lnTo>
                  <a:lnTo>
                    <a:pt x="10665955" y="675325"/>
                  </a:lnTo>
                  <a:lnTo>
                    <a:pt x="10688420" y="670782"/>
                  </a:lnTo>
                  <a:lnTo>
                    <a:pt x="10709084" y="658152"/>
                  </a:lnTo>
                  <a:lnTo>
                    <a:pt x="10850304" y="508000"/>
                  </a:lnTo>
                  <a:close/>
                </a:path>
              </a:pathLst>
            </a:custGeom>
            <a:solidFill>
              <a:srgbClr val="FFFFFF">
                <a:alpha val="9999"/>
              </a:srgbClr>
            </a:solidFill>
          </p:spPr>
          <p:txBody>
            <a:bodyPr wrap="square" lIns="0" tIns="0" rIns="0" bIns="0" rtlCol="0"/>
            <a:lstStyle/>
            <a:p>
              <a:endParaRPr/>
            </a:p>
          </p:txBody>
        </p:sp>
        <p:sp>
          <p:nvSpPr>
            <p:cNvPr id="12" name="object 12"/>
            <p:cNvSpPr/>
            <p:nvPr/>
          </p:nvSpPr>
          <p:spPr>
            <a:xfrm>
              <a:off x="1629664" y="2964192"/>
              <a:ext cx="9596120" cy="2652395"/>
            </a:xfrm>
            <a:custGeom>
              <a:avLst/>
              <a:gdLst/>
              <a:ahLst/>
              <a:cxnLst/>
              <a:rect l="l" t="t" r="r" b="b"/>
              <a:pathLst>
                <a:path w="9596120" h="2652395">
                  <a:moveTo>
                    <a:pt x="2265083" y="2349792"/>
                  </a:moveTo>
                  <a:lnTo>
                    <a:pt x="2264016" y="2062518"/>
                  </a:lnTo>
                  <a:lnTo>
                    <a:pt x="2261400" y="1359052"/>
                  </a:lnTo>
                  <a:lnTo>
                    <a:pt x="2242070" y="1310259"/>
                  </a:lnTo>
                  <a:lnTo>
                    <a:pt x="2195106" y="1289075"/>
                  </a:lnTo>
                  <a:lnTo>
                    <a:pt x="1454810" y="1289075"/>
                  </a:lnTo>
                  <a:lnTo>
                    <a:pt x="1426794" y="1294320"/>
                  </a:lnTo>
                  <a:lnTo>
                    <a:pt x="1404632" y="1308874"/>
                  </a:lnTo>
                  <a:lnTo>
                    <a:pt x="1390078" y="1331036"/>
                  </a:lnTo>
                  <a:lnTo>
                    <a:pt x="1384833" y="1359052"/>
                  </a:lnTo>
                  <a:lnTo>
                    <a:pt x="1384858" y="1723758"/>
                  </a:lnTo>
                  <a:lnTo>
                    <a:pt x="1404632" y="1770646"/>
                  </a:lnTo>
                  <a:lnTo>
                    <a:pt x="1454810" y="1789976"/>
                  </a:lnTo>
                  <a:lnTo>
                    <a:pt x="1686839" y="1789976"/>
                  </a:lnTo>
                  <a:lnTo>
                    <a:pt x="1686839" y="2003590"/>
                  </a:lnTo>
                  <a:lnTo>
                    <a:pt x="1639506" y="2020773"/>
                  </a:lnTo>
                  <a:lnTo>
                    <a:pt x="1592224" y="2034603"/>
                  </a:lnTo>
                  <a:lnTo>
                    <a:pt x="1545082" y="2045347"/>
                  </a:lnTo>
                  <a:lnTo>
                    <a:pt x="1498117" y="2053247"/>
                  </a:lnTo>
                  <a:lnTo>
                    <a:pt x="1451419" y="2058568"/>
                  </a:lnTo>
                  <a:lnTo>
                    <a:pt x="1405051" y="2061578"/>
                  </a:lnTo>
                  <a:lnTo>
                    <a:pt x="1359052" y="2062518"/>
                  </a:lnTo>
                  <a:lnTo>
                    <a:pt x="1311249" y="2060943"/>
                  </a:lnTo>
                  <a:lnTo>
                    <a:pt x="1264246" y="2056295"/>
                  </a:lnTo>
                  <a:lnTo>
                    <a:pt x="1218158" y="2048649"/>
                  </a:lnTo>
                  <a:lnTo>
                    <a:pt x="1173060" y="2038134"/>
                  </a:lnTo>
                  <a:lnTo>
                    <a:pt x="1129055" y="2024837"/>
                  </a:lnTo>
                  <a:lnTo>
                    <a:pt x="1086243" y="2008860"/>
                  </a:lnTo>
                  <a:lnTo>
                    <a:pt x="1044740" y="1990305"/>
                  </a:lnTo>
                  <a:lnTo>
                    <a:pt x="1004620" y="1969262"/>
                  </a:lnTo>
                  <a:lnTo>
                    <a:pt x="965974" y="1945843"/>
                  </a:lnTo>
                  <a:lnTo>
                    <a:pt x="928928" y="1920151"/>
                  </a:lnTo>
                  <a:lnTo>
                    <a:pt x="893572" y="1892274"/>
                  </a:lnTo>
                  <a:lnTo>
                    <a:pt x="859980" y="1862328"/>
                  </a:lnTo>
                  <a:lnTo>
                    <a:pt x="828268" y="1830400"/>
                  </a:lnTo>
                  <a:lnTo>
                    <a:pt x="798537" y="1796592"/>
                  </a:lnTo>
                  <a:lnTo>
                    <a:pt x="770890" y="1761020"/>
                  </a:lnTo>
                  <a:lnTo>
                    <a:pt x="745350" y="1723669"/>
                  </a:lnTo>
                  <a:lnTo>
                    <a:pt x="722185" y="1684921"/>
                  </a:lnTo>
                  <a:lnTo>
                    <a:pt x="701332" y="1644611"/>
                  </a:lnTo>
                  <a:lnTo>
                    <a:pt x="682942" y="1602930"/>
                  </a:lnTo>
                  <a:lnTo>
                    <a:pt x="667118" y="1559979"/>
                  </a:lnTo>
                  <a:lnTo>
                    <a:pt x="653948" y="1515846"/>
                  </a:lnTo>
                  <a:lnTo>
                    <a:pt x="643534" y="1470647"/>
                  </a:lnTo>
                  <a:lnTo>
                    <a:pt x="635977" y="1424470"/>
                  </a:lnTo>
                  <a:lnTo>
                    <a:pt x="631367" y="1377416"/>
                  </a:lnTo>
                  <a:lnTo>
                    <a:pt x="629805" y="1329588"/>
                  </a:lnTo>
                  <a:lnTo>
                    <a:pt x="631355" y="1281315"/>
                  </a:lnTo>
                  <a:lnTo>
                    <a:pt x="635901" y="1233766"/>
                  </a:lnTo>
                  <a:lnTo>
                    <a:pt x="643382" y="1187081"/>
                  </a:lnTo>
                  <a:lnTo>
                    <a:pt x="653694" y="1141336"/>
                  </a:lnTo>
                  <a:lnTo>
                    <a:pt x="666724" y="1096645"/>
                  </a:lnTo>
                  <a:lnTo>
                    <a:pt x="682409" y="1053122"/>
                  </a:lnTo>
                  <a:lnTo>
                    <a:pt x="700620" y="1010856"/>
                  </a:lnTo>
                  <a:lnTo>
                    <a:pt x="721283" y="969949"/>
                  </a:lnTo>
                  <a:lnTo>
                    <a:pt x="744308" y="930529"/>
                  </a:lnTo>
                  <a:lnTo>
                    <a:pt x="769594" y="892695"/>
                  </a:lnTo>
                  <a:lnTo>
                    <a:pt x="797026" y="856526"/>
                  </a:lnTo>
                  <a:lnTo>
                    <a:pt x="826541" y="822159"/>
                  </a:lnTo>
                  <a:lnTo>
                    <a:pt x="858024" y="789673"/>
                  </a:lnTo>
                  <a:lnTo>
                    <a:pt x="891400" y="759193"/>
                  </a:lnTo>
                  <a:lnTo>
                    <a:pt x="926541" y="730808"/>
                  </a:lnTo>
                  <a:lnTo>
                    <a:pt x="963383" y="704634"/>
                  </a:lnTo>
                  <a:lnTo>
                    <a:pt x="1001826" y="680770"/>
                  </a:lnTo>
                  <a:lnTo>
                    <a:pt x="1041755" y="659320"/>
                  </a:lnTo>
                  <a:lnTo>
                    <a:pt x="1083106" y="640397"/>
                  </a:lnTo>
                  <a:lnTo>
                    <a:pt x="1125753" y="624090"/>
                  </a:lnTo>
                  <a:lnTo>
                    <a:pt x="1169619" y="610527"/>
                  </a:lnTo>
                  <a:lnTo>
                    <a:pt x="1214615" y="599782"/>
                  </a:lnTo>
                  <a:lnTo>
                    <a:pt x="1260640" y="591985"/>
                  </a:lnTo>
                  <a:lnTo>
                    <a:pt x="1307592" y="587222"/>
                  </a:lnTo>
                  <a:lnTo>
                    <a:pt x="1355369" y="585609"/>
                  </a:lnTo>
                  <a:lnTo>
                    <a:pt x="1404137" y="586828"/>
                  </a:lnTo>
                  <a:lnTo>
                    <a:pt x="1451965" y="590562"/>
                  </a:lnTo>
                  <a:lnTo>
                    <a:pt x="1498841" y="596976"/>
                  </a:lnTo>
                  <a:lnTo>
                    <a:pt x="1544764" y="606196"/>
                  </a:lnTo>
                  <a:lnTo>
                    <a:pt x="1589709" y="618401"/>
                  </a:lnTo>
                  <a:lnTo>
                    <a:pt x="1633651" y="633730"/>
                  </a:lnTo>
                  <a:lnTo>
                    <a:pt x="1676577" y="652322"/>
                  </a:lnTo>
                  <a:lnTo>
                    <a:pt x="1718487" y="674344"/>
                  </a:lnTo>
                  <a:lnTo>
                    <a:pt x="1759343" y="699922"/>
                  </a:lnTo>
                  <a:lnTo>
                    <a:pt x="1799132" y="729221"/>
                  </a:lnTo>
                  <a:lnTo>
                    <a:pt x="1837842" y="762393"/>
                  </a:lnTo>
                  <a:lnTo>
                    <a:pt x="1861667" y="774776"/>
                  </a:lnTo>
                  <a:lnTo>
                    <a:pt x="1913458" y="773277"/>
                  </a:lnTo>
                  <a:lnTo>
                    <a:pt x="2100097" y="585609"/>
                  </a:lnTo>
                  <a:lnTo>
                    <a:pt x="2228253" y="449338"/>
                  </a:lnTo>
                  <a:lnTo>
                    <a:pt x="2248052" y="398246"/>
                  </a:lnTo>
                  <a:lnTo>
                    <a:pt x="2220887" y="349897"/>
                  </a:lnTo>
                  <a:lnTo>
                    <a:pt x="2182672" y="317969"/>
                  </a:lnTo>
                  <a:lnTo>
                    <a:pt x="2143226" y="287401"/>
                  </a:lnTo>
                  <a:lnTo>
                    <a:pt x="2102624" y="258216"/>
                  </a:lnTo>
                  <a:lnTo>
                    <a:pt x="2060956" y="230454"/>
                  </a:lnTo>
                  <a:lnTo>
                    <a:pt x="2018322" y="204139"/>
                  </a:lnTo>
                  <a:lnTo>
                    <a:pt x="1974799" y="179298"/>
                  </a:lnTo>
                  <a:lnTo>
                    <a:pt x="1930488" y="155956"/>
                  </a:lnTo>
                  <a:lnTo>
                    <a:pt x="1885467" y="134162"/>
                  </a:lnTo>
                  <a:lnTo>
                    <a:pt x="1839823" y="113931"/>
                  </a:lnTo>
                  <a:lnTo>
                    <a:pt x="1793659" y="95313"/>
                  </a:lnTo>
                  <a:lnTo>
                    <a:pt x="1747037" y="78308"/>
                  </a:lnTo>
                  <a:lnTo>
                    <a:pt x="1700072" y="62979"/>
                  </a:lnTo>
                  <a:lnTo>
                    <a:pt x="1652841" y="49326"/>
                  </a:lnTo>
                  <a:lnTo>
                    <a:pt x="1605432" y="37401"/>
                  </a:lnTo>
                  <a:lnTo>
                    <a:pt x="1557934" y="27228"/>
                  </a:lnTo>
                  <a:lnTo>
                    <a:pt x="1510449" y="18834"/>
                  </a:lnTo>
                  <a:lnTo>
                    <a:pt x="1463040" y="12255"/>
                  </a:lnTo>
                  <a:lnTo>
                    <a:pt x="1415808" y="7518"/>
                  </a:lnTo>
                  <a:lnTo>
                    <a:pt x="1368844" y="4648"/>
                  </a:lnTo>
                  <a:lnTo>
                    <a:pt x="1322222" y="3683"/>
                  </a:lnTo>
                  <a:lnTo>
                    <a:pt x="1273581" y="4559"/>
                  </a:lnTo>
                  <a:lnTo>
                    <a:pt x="1225397" y="7137"/>
                  </a:lnTo>
                  <a:lnTo>
                    <a:pt x="1177683" y="11417"/>
                  </a:lnTo>
                  <a:lnTo>
                    <a:pt x="1130503" y="17348"/>
                  </a:lnTo>
                  <a:lnTo>
                    <a:pt x="1083843" y="24904"/>
                  </a:lnTo>
                  <a:lnTo>
                    <a:pt x="1037767" y="34074"/>
                  </a:lnTo>
                  <a:lnTo>
                    <a:pt x="992301" y="44805"/>
                  </a:lnTo>
                  <a:lnTo>
                    <a:pt x="947458" y="57073"/>
                  </a:lnTo>
                  <a:lnTo>
                    <a:pt x="903274" y="70866"/>
                  </a:lnTo>
                  <a:lnTo>
                    <a:pt x="859777" y="86144"/>
                  </a:lnTo>
                  <a:lnTo>
                    <a:pt x="817003" y="102870"/>
                  </a:lnTo>
                  <a:lnTo>
                    <a:pt x="774979" y="121018"/>
                  </a:lnTo>
                  <a:lnTo>
                    <a:pt x="733729" y="140576"/>
                  </a:lnTo>
                  <a:lnTo>
                    <a:pt x="693293" y="161493"/>
                  </a:lnTo>
                  <a:lnTo>
                    <a:pt x="653681" y="183743"/>
                  </a:lnTo>
                  <a:lnTo>
                    <a:pt x="614946" y="207314"/>
                  </a:lnTo>
                  <a:lnTo>
                    <a:pt x="577100" y="232168"/>
                  </a:lnTo>
                  <a:lnTo>
                    <a:pt x="540181" y="258267"/>
                  </a:lnTo>
                  <a:lnTo>
                    <a:pt x="504215" y="285584"/>
                  </a:lnTo>
                  <a:lnTo>
                    <a:pt x="469226" y="314096"/>
                  </a:lnTo>
                  <a:lnTo>
                    <a:pt x="435254" y="343776"/>
                  </a:lnTo>
                  <a:lnTo>
                    <a:pt x="402336" y="374586"/>
                  </a:lnTo>
                  <a:lnTo>
                    <a:pt x="370471" y="406501"/>
                  </a:lnTo>
                  <a:lnTo>
                    <a:pt x="339712" y="439496"/>
                  </a:lnTo>
                  <a:lnTo>
                    <a:pt x="310095" y="473544"/>
                  </a:lnTo>
                  <a:lnTo>
                    <a:pt x="281622" y="508609"/>
                  </a:lnTo>
                  <a:lnTo>
                    <a:pt x="254342" y="544652"/>
                  </a:lnTo>
                  <a:lnTo>
                    <a:pt x="228282" y="581672"/>
                  </a:lnTo>
                  <a:lnTo>
                    <a:pt x="203466" y="619607"/>
                  </a:lnTo>
                  <a:lnTo>
                    <a:pt x="179933" y="658456"/>
                  </a:lnTo>
                  <a:lnTo>
                    <a:pt x="157695" y="698169"/>
                  </a:lnTo>
                  <a:lnTo>
                    <a:pt x="136804" y="738733"/>
                  </a:lnTo>
                  <a:lnTo>
                    <a:pt x="117271" y="780110"/>
                  </a:lnTo>
                  <a:lnTo>
                    <a:pt x="99136" y="822274"/>
                  </a:lnTo>
                  <a:lnTo>
                    <a:pt x="82423" y="865187"/>
                  </a:lnTo>
                  <a:lnTo>
                    <a:pt x="67157" y="908837"/>
                  </a:lnTo>
                  <a:lnTo>
                    <a:pt x="53378" y="953185"/>
                  </a:lnTo>
                  <a:lnTo>
                    <a:pt x="41109" y="998194"/>
                  </a:lnTo>
                  <a:lnTo>
                    <a:pt x="30378" y="1043851"/>
                  </a:lnTo>
                  <a:lnTo>
                    <a:pt x="21221" y="1090117"/>
                  </a:lnTo>
                  <a:lnTo>
                    <a:pt x="13665" y="1136967"/>
                  </a:lnTo>
                  <a:lnTo>
                    <a:pt x="7734" y="1184363"/>
                  </a:lnTo>
                  <a:lnTo>
                    <a:pt x="3454" y="1232293"/>
                  </a:lnTo>
                  <a:lnTo>
                    <a:pt x="876" y="1280706"/>
                  </a:lnTo>
                  <a:lnTo>
                    <a:pt x="0" y="1329588"/>
                  </a:lnTo>
                  <a:lnTo>
                    <a:pt x="876" y="1378470"/>
                  </a:lnTo>
                  <a:lnTo>
                    <a:pt x="3454" y="1426857"/>
                  </a:lnTo>
                  <a:lnTo>
                    <a:pt x="7734" y="1474724"/>
                  </a:lnTo>
                  <a:lnTo>
                    <a:pt x="13665" y="1522056"/>
                  </a:lnTo>
                  <a:lnTo>
                    <a:pt x="21221" y="1568818"/>
                  </a:lnTo>
                  <a:lnTo>
                    <a:pt x="30378" y="1614970"/>
                  </a:lnTo>
                  <a:lnTo>
                    <a:pt x="41109" y="1660512"/>
                  </a:lnTo>
                  <a:lnTo>
                    <a:pt x="53378" y="1705381"/>
                  </a:lnTo>
                  <a:lnTo>
                    <a:pt x="67157" y="1749577"/>
                  </a:lnTo>
                  <a:lnTo>
                    <a:pt x="82423" y="1793062"/>
                  </a:lnTo>
                  <a:lnTo>
                    <a:pt x="99136" y="1835810"/>
                  </a:lnTo>
                  <a:lnTo>
                    <a:pt x="117271" y="1877783"/>
                  </a:lnTo>
                  <a:lnTo>
                    <a:pt x="136804" y="1918957"/>
                  </a:lnTo>
                  <a:lnTo>
                    <a:pt x="157695" y="1959317"/>
                  </a:lnTo>
                  <a:lnTo>
                    <a:pt x="179933" y="1998814"/>
                  </a:lnTo>
                  <a:lnTo>
                    <a:pt x="203466" y="2037448"/>
                  </a:lnTo>
                  <a:lnTo>
                    <a:pt x="228282" y="2075154"/>
                  </a:lnTo>
                  <a:lnTo>
                    <a:pt x="254342" y="2111933"/>
                  </a:lnTo>
                  <a:lnTo>
                    <a:pt x="281622" y="2147747"/>
                  </a:lnTo>
                  <a:lnTo>
                    <a:pt x="310095" y="2182571"/>
                  </a:lnTo>
                  <a:lnTo>
                    <a:pt x="339712" y="2216366"/>
                  </a:lnTo>
                  <a:lnTo>
                    <a:pt x="370471" y="2249119"/>
                  </a:lnTo>
                  <a:lnTo>
                    <a:pt x="402336" y="2280793"/>
                  </a:lnTo>
                  <a:lnTo>
                    <a:pt x="435254" y="2311362"/>
                  </a:lnTo>
                  <a:lnTo>
                    <a:pt x="469226" y="2340800"/>
                  </a:lnTo>
                  <a:lnTo>
                    <a:pt x="504215" y="2369070"/>
                  </a:lnTo>
                  <a:lnTo>
                    <a:pt x="540181" y="2396147"/>
                  </a:lnTo>
                  <a:lnTo>
                    <a:pt x="577100" y="2422017"/>
                  </a:lnTo>
                  <a:lnTo>
                    <a:pt x="614946" y="2446629"/>
                  </a:lnTo>
                  <a:lnTo>
                    <a:pt x="653681" y="2469985"/>
                  </a:lnTo>
                  <a:lnTo>
                    <a:pt x="693293" y="2492019"/>
                  </a:lnTo>
                  <a:lnTo>
                    <a:pt x="733729" y="2512733"/>
                  </a:lnTo>
                  <a:lnTo>
                    <a:pt x="774979" y="2532088"/>
                  </a:lnTo>
                  <a:lnTo>
                    <a:pt x="817003" y="2550058"/>
                  </a:lnTo>
                  <a:lnTo>
                    <a:pt x="859777" y="2566606"/>
                  </a:lnTo>
                  <a:lnTo>
                    <a:pt x="903274" y="2581719"/>
                  </a:lnTo>
                  <a:lnTo>
                    <a:pt x="947458" y="2595359"/>
                  </a:lnTo>
                  <a:lnTo>
                    <a:pt x="992301" y="2607500"/>
                  </a:lnTo>
                  <a:lnTo>
                    <a:pt x="1037767" y="2618105"/>
                  </a:lnTo>
                  <a:lnTo>
                    <a:pt x="1083843" y="2627160"/>
                  </a:lnTo>
                  <a:lnTo>
                    <a:pt x="1130503" y="2634640"/>
                  </a:lnTo>
                  <a:lnTo>
                    <a:pt x="1177683" y="2640495"/>
                  </a:lnTo>
                  <a:lnTo>
                    <a:pt x="1225397" y="2644724"/>
                  </a:lnTo>
                  <a:lnTo>
                    <a:pt x="1273581" y="2647277"/>
                  </a:lnTo>
                  <a:lnTo>
                    <a:pt x="1322222" y="2648127"/>
                  </a:lnTo>
                  <a:lnTo>
                    <a:pt x="1690243" y="2610726"/>
                  </a:lnTo>
                  <a:lnTo>
                    <a:pt x="1979193" y="2528430"/>
                  </a:lnTo>
                  <a:lnTo>
                    <a:pt x="2168004" y="2446134"/>
                  </a:lnTo>
                  <a:lnTo>
                    <a:pt x="2235619" y="2408720"/>
                  </a:lnTo>
                  <a:lnTo>
                    <a:pt x="2262555" y="2365222"/>
                  </a:lnTo>
                  <a:lnTo>
                    <a:pt x="2265083" y="2349792"/>
                  </a:lnTo>
                  <a:close/>
                </a:path>
                <a:path w="9596120" h="2652395">
                  <a:moveTo>
                    <a:pt x="4777359" y="2555367"/>
                  </a:moveTo>
                  <a:lnTo>
                    <a:pt x="3640544" y="82816"/>
                  </a:lnTo>
                  <a:lnTo>
                    <a:pt x="3597910" y="46164"/>
                  </a:lnTo>
                  <a:lnTo>
                    <a:pt x="3579203" y="42989"/>
                  </a:lnTo>
                  <a:lnTo>
                    <a:pt x="3543122" y="42989"/>
                  </a:lnTo>
                  <a:lnTo>
                    <a:pt x="3492360" y="67437"/>
                  </a:lnTo>
                  <a:lnTo>
                    <a:pt x="2352116" y="2520797"/>
                  </a:lnTo>
                  <a:lnTo>
                    <a:pt x="2344953" y="2555367"/>
                  </a:lnTo>
                  <a:lnTo>
                    <a:pt x="2354376" y="2585542"/>
                  </a:lnTo>
                  <a:lnTo>
                    <a:pt x="2377998" y="2606878"/>
                  </a:lnTo>
                  <a:lnTo>
                    <a:pt x="2413457" y="2614980"/>
                  </a:lnTo>
                  <a:lnTo>
                    <a:pt x="2810446" y="2614980"/>
                  </a:lnTo>
                  <a:lnTo>
                    <a:pt x="2858668" y="2607500"/>
                  </a:lnTo>
                  <a:lnTo>
                    <a:pt x="2895727" y="2587802"/>
                  </a:lnTo>
                  <a:lnTo>
                    <a:pt x="2922613" y="2559951"/>
                  </a:lnTo>
                  <a:lnTo>
                    <a:pt x="3070326" y="2238235"/>
                  </a:lnTo>
                  <a:lnTo>
                    <a:pt x="3450196" y="2238235"/>
                  </a:lnTo>
                  <a:lnTo>
                    <a:pt x="3449396" y="1745576"/>
                  </a:lnTo>
                  <a:lnTo>
                    <a:pt x="3286849" y="1745576"/>
                  </a:lnTo>
                  <a:lnTo>
                    <a:pt x="3557562" y="1147826"/>
                  </a:lnTo>
                  <a:lnTo>
                    <a:pt x="3561169" y="1147826"/>
                  </a:lnTo>
                  <a:lnTo>
                    <a:pt x="3835476" y="1745576"/>
                  </a:lnTo>
                  <a:lnTo>
                    <a:pt x="3670858" y="1745576"/>
                  </a:lnTo>
                  <a:lnTo>
                    <a:pt x="3670630" y="2238235"/>
                  </a:lnTo>
                  <a:lnTo>
                    <a:pt x="4052011" y="2238235"/>
                  </a:lnTo>
                  <a:lnTo>
                    <a:pt x="4181945" y="2524417"/>
                  </a:lnTo>
                  <a:lnTo>
                    <a:pt x="4206240" y="2567609"/>
                  </a:lnTo>
                  <a:lnTo>
                    <a:pt x="4232910" y="2595511"/>
                  </a:lnTo>
                  <a:lnTo>
                    <a:pt x="4265663" y="2610510"/>
                  </a:lnTo>
                  <a:lnTo>
                    <a:pt x="4308233" y="2614980"/>
                  </a:lnTo>
                  <a:lnTo>
                    <a:pt x="4708868" y="2614980"/>
                  </a:lnTo>
                  <a:lnTo>
                    <a:pt x="4744326" y="2606878"/>
                  </a:lnTo>
                  <a:lnTo>
                    <a:pt x="4767948" y="2585542"/>
                  </a:lnTo>
                  <a:lnTo>
                    <a:pt x="4777359" y="2555367"/>
                  </a:lnTo>
                  <a:close/>
                </a:path>
                <a:path w="9596120" h="2652395">
                  <a:moveTo>
                    <a:pt x="7799959" y="2533942"/>
                  </a:moveTo>
                  <a:lnTo>
                    <a:pt x="7612316" y="1417980"/>
                  </a:lnTo>
                  <a:lnTo>
                    <a:pt x="7383780" y="58928"/>
                  </a:lnTo>
                  <a:lnTo>
                    <a:pt x="7360310" y="17043"/>
                  </a:lnTo>
                  <a:lnTo>
                    <a:pt x="7317486" y="0"/>
                  </a:lnTo>
                  <a:lnTo>
                    <a:pt x="7258558" y="0"/>
                  </a:lnTo>
                  <a:lnTo>
                    <a:pt x="7207809" y="21755"/>
                  </a:lnTo>
                  <a:lnTo>
                    <a:pt x="6341465" y="1627911"/>
                  </a:lnTo>
                  <a:lnTo>
                    <a:pt x="6334099" y="1627911"/>
                  </a:lnTo>
                  <a:lnTo>
                    <a:pt x="6221361" y="1417980"/>
                  </a:lnTo>
                  <a:lnTo>
                    <a:pt x="5479631" y="36830"/>
                  </a:lnTo>
                  <a:lnTo>
                    <a:pt x="5451094" y="10134"/>
                  </a:lnTo>
                  <a:lnTo>
                    <a:pt x="5417020" y="0"/>
                  </a:lnTo>
                  <a:lnTo>
                    <a:pt x="5358092" y="0"/>
                  </a:lnTo>
                  <a:lnTo>
                    <a:pt x="5315280" y="17043"/>
                  </a:lnTo>
                  <a:lnTo>
                    <a:pt x="5291798" y="58928"/>
                  </a:lnTo>
                  <a:lnTo>
                    <a:pt x="4875619" y="2533942"/>
                  </a:lnTo>
                  <a:lnTo>
                    <a:pt x="4877232" y="2566809"/>
                  </a:lnTo>
                  <a:lnTo>
                    <a:pt x="4891278" y="2592425"/>
                  </a:lnTo>
                  <a:lnTo>
                    <a:pt x="4914989" y="2609062"/>
                  </a:lnTo>
                  <a:lnTo>
                    <a:pt x="4945596" y="2614980"/>
                  </a:lnTo>
                  <a:lnTo>
                    <a:pt x="5380190" y="2614980"/>
                  </a:lnTo>
                  <a:lnTo>
                    <a:pt x="5427611" y="2596565"/>
                  </a:lnTo>
                  <a:lnTo>
                    <a:pt x="5450167" y="2556052"/>
                  </a:lnTo>
                  <a:lnTo>
                    <a:pt x="5612231" y="1417980"/>
                  </a:lnTo>
                  <a:lnTo>
                    <a:pt x="5619597" y="1417980"/>
                  </a:lnTo>
                  <a:lnTo>
                    <a:pt x="6242024" y="2611297"/>
                  </a:lnTo>
                  <a:lnTo>
                    <a:pt x="6269190" y="2639847"/>
                  </a:lnTo>
                  <a:lnTo>
                    <a:pt x="6304635" y="2651810"/>
                  </a:lnTo>
                  <a:lnTo>
                    <a:pt x="6370942" y="2651810"/>
                  </a:lnTo>
                  <a:lnTo>
                    <a:pt x="6421704" y="2626957"/>
                  </a:lnTo>
                  <a:lnTo>
                    <a:pt x="6943445" y="1627911"/>
                  </a:lnTo>
                  <a:lnTo>
                    <a:pt x="7052297" y="1417980"/>
                  </a:lnTo>
                  <a:lnTo>
                    <a:pt x="7059663" y="1417980"/>
                  </a:lnTo>
                  <a:lnTo>
                    <a:pt x="7225411" y="2556052"/>
                  </a:lnTo>
                  <a:lnTo>
                    <a:pt x="7233247" y="2577693"/>
                  </a:lnTo>
                  <a:lnTo>
                    <a:pt x="7249350" y="2596565"/>
                  </a:lnTo>
                  <a:lnTo>
                    <a:pt x="7270991" y="2609926"/>
                  </a:lnTo>
                  <a:lnTo>
                    <a:pt x="7295388" y="2614980"/>
                  </a:lnTo>
                  <a:lnTo>
                    <a:pt x="7729982" y="2614980"/>
                  </a:lnTo>
                  <a:lnTo>
                    <a:pt x="7760602" y="2609062"/>
                  </a:lnTo>
                  <a:lnTo>
                    <a:pt x="7784312" y="2592425"/>
                  </a:lnTo>
                  <a:lnTo>
                    <a:pt x="7798359" y="2566809"/>
                  </a:lnTo>
                  <a:lnTo>
                    <a:pt x="7799959" y="2533942"/>
                  </a:lnTo>
                  <a:close/>
                </a:path>
                <a:path w="9596120" h="2652395">
                  <a:moveTo>
                    <a:pt x="9596006" y="106807"/>
                  </a:moveTo>
                  <a:lnTo>
                    <a:pt x="9590773" y="80340"/>
                  </a:lnTo>
                  <a:lnTo>
                    <a:pt x="9576219" y="58013"/>
                  </a:lnTo>
                  <a:lnTo>
                    <a:pt x="9554058" y="42595"/>
                  </a:lnTo>
                  <a:lnTo>
                    <a:pt x="9526029" y="36830"/>
                  </a:lnTo>
                  <a:lnTo>
                    <a:pt x="8001241" y="36830"/>
                  </a:lnTo>
                  <a:lnTo>
                    <a:pt x="7973225" y="42595"/>
                  </a:lnTo>
                  <a:lnTo>
                    <a:pt x="7951063" y="58013"/>
                  </a:lnTo>
                  <a:lnTo>
                    <a:pt x="7936509" y="80340"/>
                  </a:lnTo>
                  <a:lnTo>
                    <a:pt x="7931264" y="106807"/>
                  </a:lnTo>
                  <a:lnTo>
                    <a:pt x="7931264" y="2545003"/>
                  </a:lnTo>
                  <a:lnTo>
                    <a:pt x="7936509" y="2571483"/>
                  </a:lnTo>
                  <a:lnTo>
                    <a:pt x="7951063" y="2593810"/>
                  </a:lnTo>
                  <a:lnTo>
                    <a:pt x="7973225" y="2609227"/>
                  </a:lnTo>
                  <a:lnTo>
                    <a:pt x="8001241" y="2614980"/>
                  </a:lnTo>
                  <a:lnTo>
                    <a:pt x="9526029" y="2614980"/>
                  </a:lnTo>
                  <a:lnTo>
                    <a:pt x="9554058" y="2609227"/>
                  </a:lnTo>
                  <a:lnTo>
                    <a:pt x="9576219" y="2593810"/>
                  </a:lnTo>
                  <a:lnTo>
                    <a:pt x="9590773" y="2571483"/>
                  </a:lnTo>
                  <a:lnTo>
                    <a:pt x="9596006" y="2545003"/>
                  </a:lnTo>
                  <a:lnTo>
                    <a:pt x="9596006" y="2143544"/>
                  </a:lnTo>
                  <a:lnTo>
                    <a:pt x="9576219" y="2094750"/>
                  </a:lnTo>
                  <a:lnTo>
                    <a:pt x="9526029" y="2073567"/>
                  </a:lnTo>
                  <a:lnTo>
                    <a:pt x="8505825" y="2073567"/>
                  </a:lnTo>
                  <a:lnTo>
                    <a:pt x="8505825" y="1576349"/>
                  </a:lnTo>
                  <a:lnTo>
                    <a:pt x="9345562" y="1576349"/>
                  </a:lnTo>
                  <a:lnTo>
                    <a:pt x="9372041" y="1571117"/>
                  </a:lnTo>
                  <a:lnTo>
                    <a:pt x="9394368" y="1556562"/>
                  </a:lnTo>
                  <a:lnTo>
                    <a:pt x="9409786" y="1534401"/>
                  </a:lnTo>
                  <a:lnTo>
                    <a:pt x="9415539" y="1506372"/>
                  </a:lnTo>
                  <a:lnTo>
                    <a:pt x="9415539" y="1104925"/>
                  </a:lnTo>
                  <a:lnTo>
                    <a:pt x="9409786" y="1078458"/>
                  </a:lnTo>
                  <a:lnTo>
                    <a:pt x="9394368" y="1056132"/>
                  </a:lnTo>
                  <a:lnTo>
                    <a:pt x="9372041" y="1040714"/>
                  </a:lnTo>
                  <a:lnTo>
                    <a:pt x="9345562" y="1034948"/>
                  </a:lnTo>
                  <a:lnTo>
                    <a:pt x="8505825" y="1034948"/>
                  </a:lnTo>
                  <a:lnTo>
                    <a:pt x="8505825" y="578243"/>
                  </a:lnTo>
                  <a:lnTo>
                    <a:pt x="9526029" y="578243"/>
                  </a:lnTo>
                  <a:lnTo>
                    <a:pt x="9554058" y="572490"/>
                  </a:lnTo>
                  <a:lnTo>
                    <a:pt x="9576219" y="557072"/>
                  </a:lnTo>
                  <a:lnTo>
                    <a:pt x="9590773" y="534746"/>
                  </a:lnTo>
                  <a:lnTo>
                    <a:pt x="9596006" y="508266"/>
                  </a:lnTo>
                  <a:lnTo>
                    <a:pt x="9596006" y="106807"/>
                  </a:lnTo>
                  <a:close/>
                </a:path>
              </a:pathLst>
            </a:custGeom>
            <a:solidFill>
              <a:srgbClr val="FFFFFF">
                <a:alpha val="9999"/>
              </a:srgbClr>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3729" y="6326455"/>
            <a:ext cx="1358900" cy="153670"/>
          </a:xfrm>
          <a:custGeom>
            <a:avLst/>
            <a:gdLst/>
            <a:ahLst/>
            <a:cxnLst/>
            <a:rect l="l" t="t" r="r" b="b"/>
            <a:pathLst>
              <a:path w="1358900" h="153670">
                <a:moveTo>
                  <a:pt x="1358326" y="0"/>
                </a:moveTo>
                <a:lnTo>
                  <a:pt x="68844" y="0"/>
                </a:lnTo>
                <a:lnTo>
                  <a:pt x="0" y="153541"/>
                </a:lnTo>
              </a:path>
            </a:pathLst>
          </a:custGeom>
          <a:ln w="12699">
            <a:solidFill>
              <a:srgbClr val="FBCCCB"/>
            </a:solidFill>
          </a:ln>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140585" cy="4619625"/>
          </a:xfrm>
          <a:custGeom>
            <a:avLst/>
            <a:gdLst/>
            <a:ahLst/>
            <a:cxnLst/>
            <a:rect l="l" t="t" r="r" b="b"/>
            <a:pathLst>
              <a:path w="2140585" h="4619625">
                <a:moveTo>
                  <a:pt x="0" y="4619389"/>
                </a:moveTo>
                <a:lnTo>
                  <a:pt x="2140350" y="0"/>
                </a:lnTo>
              </a:path>
            </a:pathLst>
          </a:custGeom>
          <a:ln w="12700">
            <a:solidFill>
              <a:srgbClr val="FBCCCB"/>
            </a:solidFill>
          </a:ln>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949450" y="39761"/>
            <a:ext cx="4662170" cy="6480175"/>
          </a:xfrm>
          <a:custGeom>
            <a:avLst/>
            <a:gdLst/>
            <a:ahLst/>
            <a:cxnLst/>
            <a:rect l="l" t="t" r="r" b="b"/>
            <a:pathLst>
              <a:path w="4662170" h="6480175">
                <a:moveTo>
                  <a:pt x="1659371" y="0"/>
                </a:moveTo>
                <a:lnTo>
                  <a:pt x="4661966" y="6479997"/>
                </a:lnTo>
              </a:path>
              <a:path w="4662170" h="6480175">
                <a:moveTo>
                  <a:pt x="2667031" y="6479997"/>
                </a:moveTo>
                <a:lnTo>
                  <a:pt x="2597315" y="6326455"/>
                </a:lnTo>
                <a:lnTo>
                  <a:pt x="1302740" y="6326455"/>
                </a:lnTo>
                <a:lnTo>
                  <a:pt x="1303502" y="4654144"/>
                </a:lnTo>
                <a:lnTo>
                  <a:pt x="1862289" y="4654144"/>
                </a:lnTo>
                <a:lnTo>
                  <a:pt x="931151" y="2625065"/>
                </a:lnTo>
                <a:lnTo>
                  <a:pt x="918895" y="2625065"/>
                </a:lnTo>
                <a:lnTo>
                  <a:pt x="0" y="4654144"/>
                </a:lnTo>
                <a:lnTo>
                  <a:pt x="551751" y="4654144"/>
                </a:lnTo>
                <a:lnTo>
                  <a:pt x="554456" y="6326455"/>
                </a:lnTo>
              </a:path>
            </a:pathLst>
          </a:custGeom>
          <a:ln w="12700">
            <a:solidFill>
              <a:srgbClr val="FBCCCB"/>
            </a:solidFill>
          </a:ln>
        </p:spPr>
        <p:txBody>
          <a:bodyPr wrap="square" lIns="0" tIns="0" rIns="0" bIns="0" rtlCol="0"/>
          <a:lstStyle/>
          <a:p>
            <a:endParaRPr/>
          </a:p>
        </p:txBody>
      </p:sp>
      <p:sp>
        <p:nvSpPr>
          <p:cNvPr id="5" name="object 5"/>
          <p:cNvSpPr txBox="1">
            <a:spLocks noGrp="1"/>
          </p:cNvSpPr>
          <p:nvPr>
            <p:ph type="title"/>
          </p:nvPr>
        </p:nvSpPr>
        <p:spPr>
          <a:xfrm>
            <a:off x="915452" y="599297"/>
            <a:ext cx="9684385" cy="619760"/>
          </a:xfrm>
          <a:prstGeom prst="rect">
            <a:avLst/>
          </a:prstGeom>
        </p:spPr>
        <p:txBody>
          <a:bodyPr vert="horz" wrap="square" lIns="0" tIns="12700" rIns="0" bIns="0" rtlCol="0">
            <a:spAutoFit/>
          </a:bodyPr>
          <a:lstStyle/>
          <a:p>
            <a:pPr marL="12700">
              <a:lnSpc>
                <a:spcPct val="100000"/>
              </a:lnSpc>
              <a:spcBef>
                <a:spcPts val="100"/>
              </a:spcBef>
            </a:pPr>
            <a:r>
              <a:rPr b="0" spc="-40" dirty="0">
                <a:latin typeface="AvenirNext-Medium"/>
                <a:cs typeface="AvenirNext-Medium"/>
              </a:rPr>
              <a:t>INTRODUCTION</a:t>
            </a:r>
            <a:r>
              <a:rPr b="0" spc="-204" dirty="0">
                <a:latin typeface="AvenirNext-Medium"/>
                <a:cs typeface="AvenirNext-Medium"/>
              </a:rPr>
              <a:t> </a:t>
            </a:r>
            <a:r>
              <a:rPr b="0" dirty="0">
                <a:latin typeface="AvenirNext-Medium"/>
                <a:cs typeface="AvenirNext-Medium"/>
              </a:rPr>
              <a:t>TO</a:t>
            </a:r>
            <a:r>
              <a:rPr b="0" spc="-185" dirty="0">
                <a:latin typeface="AvenirNext-Medium"/>
                <a:cs typeface="AvenirNext-Medium"/>
              </a:rPr>
              <a:t> </a:t>
            </a:r>
            <a:r>
              <a:rPr spc="-35" dirty="0"/>
              <a:t>‘RAISING</a:t>
            </a:r>
            <a:r>
              <a:rPr spc="-210" dirty="0"/>
              <a:t> </a:t>
            </a:r>
            <a:r>
              <a:rPr dirty="0"/>
              <a:t>THE</a:t>
            </a:r>
            <a:r>
              <a:rPr spc="-135" dirty="0"/>
              <a:t> </a:t>
            </a:r>
            <a:r>
              <a:rPr spc="-30" dirty="0"/>
              <a:t>GAME’</a:t>
            </a:r>
          </a:p>
        </p:txBody>
      </p:sp>
      <p:sp>
        <p:nvSpPr>
          <p:cNvPr id="6" name="object 6"/>
          <p:cNvSpPr txBox="1"/>
          <p:nvPr/>
        </p:nvSpPr>
        <p:spPr>
          <a:xfrm>
            <a:off x="851300" y="1585368"/>
            <a:ext cx="9659620" cy="3801745"/>
          </a:xfrm>
          <a:prstGeom prst="rect">
            <a:avLst/>
          </a:prstGeom>
        </p:spPr>
        <p:txBody>
          <a:bodyPr vert="horz" wrap="square" lIns="0" tIns="12700" rIns="0" bIns="0" rtlCol="0">
            <a:spAutoFit/>
          </a:bodyPr>
          <a:lstStyle/>
          <a:p>
            <a:pPr marL="12700" marR="248285">
              <a:lnSpc>
                <a:spcPct val="114599"/>
              </a:lnSpc>
              <a:spcBef>
                <a:spcPts val="100"/>
              </a:spcBef>
            </a:pPr>
            <a:r>
              <a:rPr sz="1600" spc="-20" dirty="0">
                <a:solidFill>
                  <a:srgbClr val="5F3075"/>
                </a:solidFill>
                <a:latin typeface="AvenirNext-Medium"/>
                <a:cs typeface="AvenirNext-Medium"/>
              </a:rPr>
              <a:t>All</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100" dirty="0">
                <a:solidFill>
                  <a:srgbClr val="5F3075"/>
                </a:solidFill>
                <a:latin typeface="AvenirNext-Medium"/>
                <a:cs typeface="AvenirNext-Medium"/>
              </a:rPr>
              <a:t> </a:t>
            </a:r>
            <a:r>
              <a:rPr sz="1600" dirty="0">
                <a:solidFill>
                  <a:srgbClr val="5F3075"/>
                </a:solidFill>
                <a:latin typeface="AvenirNext-Medium"/>
                <a:cs typeface="AvenirNext-Medium"/>
              </a:rPr>
              <a:t>us</a:t>
            </a:r>
            <a:r>
              <a:rPr sz="1600" spc="-100" dirty="0">
                <a:solidFill>
                  <a:srgbClr val="5F3075"/>
                </a:solidFill>
                <a:latin typeface="AvenirNext-Medium"/>
                <a:cs typeface="AvenirNext-Medium"/>
              </a:rPr>
              <a:t> </a:t>
            </a:r>
            <a:r>
              <a:rPr sz="1600" spc="-20" dirty="0">
                <a:solidFill>
                  <a:srgbClr val="5F3075"/>
                </a:solidFill>
                <a:latin typeface="AvenirNext-Medium"/>
                <a:cs typeface="AvenirNext-Medium"/>
              </a:rPr>
              <a:t>who</a:t>
            </a:r>
            <a:r>
              <a:rPr sz="1600" spc="-8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75"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85"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80" dirty="0">
                <a:solidFill>
                  <a:srgbClr val="5F3075"/>
                </a:solidFill>
                <a:latin typeface="AvenirNext-Medium"/>
                <a:cs typeface="AvenirNext-Medium"/>
              </a:rPr>
              <a:t> </a:t>
            </a:r>
            <a:r>
              <a:rPr sz="1600" spc="-25" dirty="0">
                <a:solidFill>
                  <a:srgbClr val="5F3075"/>
                </a:solidFill>
                <a:latin typeface="AvenirNext-Medium"/>
                <a:cs typeface="AvenirNext-Medium"/>
              </a:rPr>
              <a:t>play</a:t>
            </a:r>
            <a:r>
              <a:rPr sz="1600" spc="-75"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accept</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more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can</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be</a:t>
            </a:r>
            <a:r>
              <a:rPr sz="1600" spc="-80" dirty="0">
                <a:solidFill>
                  <a:srgbClr val="5F3075"/>
                </a:solidFill>
                <a:latin typeface="AvenirNext-Medium"/>
                <a:cs typeface="AvenirNext-Medium"/>
              </a:rPr>
              <a:t> </a:t>
            </a:r>
            <a:r>
              <a:rPr sz="1600" spc="-25" dirty="0">
                <a:solidFill>
                  <a:srgbClr val="5F3075"/>
                </a:solidFill>
                <a:latin typeface="AvenirNext-Medium"/>
                <a:cs typeface="AvenirNext-Medium"/>
              </a:rPr>
              <a:t>done</a:t>
            </a:r>
            <a:r>
              <a:rPr sz="1600" spc="-7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80" dirty="0">
                <a:solidFill>
                  <a:srgbClr val="5F3075"/>
                </a:solidFill>
                <a:latin typeface="AvenirNext-Medium"/>
                <a:cs typeface="AvenirNext-Medium"/>
              </a:rPr>
              <a:t> </a:t>
            </a:r>
            <a:r>
              <a:rPr sz="1600" spc="-35" dirty="0">
                <a:solidFill>
                  <a:srgbClr val="5F3075"/>
                </a:solidFill>
                <a:latin typeface="AvenirNext-Medium"/>
                <a:cs typeface="AvenirNext-Medium"/>
              </a:rPr>
              <a:t>ensure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80" dirty="0">
                <a:solidFill>
                  <a:srgbClr val="5F3075"/>
                </a:solidFill>
                <a:latin typeface="AvenirNext-Medium"/>
                <a:cs typeface="AvenirNext-Medium"/>
              </a:rPr>
              <a:t> </a:t>
            </a:r>
            <a:r>
              <a:rPr sz="1600" spc="-25" dirty="0">
                <a:solidFill>
                  <a:srgbClr val="5F3075"/>
                </a:solidFill>
                <a:latin typeface="AvenirNext-Medium"/>
                <a:cs typeface="AvenirNext-Medium"/>
              </a:rPr>
              <a:t>game</a:t>
            </a:r>
            <a:r>
              <a:rPr sz="1600" spc="-75"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75" dirty="0">
                <a:solidFill>
                  <a:srgbClr val="5F3075"/>
                </a:solidFill>
                <a:latin typeface="AvenirNext-Medium"/>
                <a:cs typeface="AvenirNext-Medium"/>
              </a:rPr>
              <a:t> </a:t>
            </a:r>
            <a:r>
              <a:rPr sz="1600" spc="-10" dirty="0">
                <a:solidFill>
                  <a:srgbClr val="5F3075"/>
                </a:solidFill>
                <a:latin typeface="AvenirNext-Medium"/>
                <a:cs typeface="AvenirNext-Medium"/>
              </a:rPr>
              <a:t>everyone. </a:t>
            </a:r>
            <a:r>
              <a:rPr sz="1600" spc="-35" dirty="0">
                <a:solidFill>
                  <a:srgbClr val="5F3075"/>
                </a:solidFill>
                <a:latin typeface="AvenirNext-Medium"/>
                <a:cs typeface="AvenirNext-Medium"/>
              </a:rPr>
              <a:t>Like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many</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sports,</a:t>
            </a:r>
            <a:r>
              <a:rPr sz="1600" spc="-110" dirty="0">
                <a:solidFill>
                  <a:srgbClr val="5F3075"/>
                </a:solidFill>
                <a:latin typeface="AvenirNext-Medium"/>
                <a:cs typeface="AvenirNext-Medium"/>
              </a:rPr>
              <a:t> </a:t>
            </a:r>
            <a:r>
              <a:rPr sz="1600" spc="-35" dirty="0">
                <a:solidFill>
                  <a:srgbClr val="5F3075"/>
                </a:solidFill>
                <a:latin typeface="AvenirNext-Medium"/>
                <a:cs typeface="AvenirNext-Medium"/>
              </a:rPr>
              <a:t>sectors</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industries,</a:t>
            </a:r>
            <a:r>
              <a:rPr sz="1600" spc="-11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unfortunate</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reality</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5"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in</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21st</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century</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not </a:t>
            </a:r>
            <a:r>
              <a:rPr sz="1600" dirty="0">
                <a:solidFill>
                  <a:srgbClr val="5F3075"/>
                </a:solidFill>
                <a:latin typeface="AvenirNext-Medium"/>
                <a:cs typeface="AvenirNext-Medium"/>
              </a:rPr>
              <a:t>as</a:t>
            </a:r>
            <a:r>
              <a:rPr sz="1600" spc="-100" dirty="0">
                <a:solidFill>
                  <a:srgbClr val="5F3075"/>
                </a:solidFill>
                <a:latin typeface="AvenirNext-Medium"/>
                <a:cs typeface="AvenirNext-Medium"/>
              </a:rPr>
              <a:t> </a:t>
            </a:r>
            <a:r>
              <a:rPr sz="1600" spc="-35" dirty="0">
                <a:solidFill>
                  <a:srgbClr val="5F3075"/>
                </a:solidFill>
                <a:latin typeface="AvenirNext-Medium"/>
                <a:cs typeface="AvenirNext-Medium"/>
              </a:rPr>
              <a:t>inclusive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as</a:t>
            </a:r>
            <a:r>
              <a:rPr sz="1600" spc="-80" dirty="0">
                <a:solidFill>
                  <a:srgbClr val="5F3075"/>
                </a:solidFill>
                <a:latin typeface="AvenirNext-Medium"/>
                <a:cs typeface="AvenirNext-Medium"/>
              </a:rPr>
              <a:t> </a:t>
            </a:r>
            <a:r>
              <a:rPr sz="1600" dirty="0">
                <a:solidFill>
                  <a:srgbClr val="5F3075"/>
                </a:solidFill>
                <a:latin typeface="AvenirNext-Medium"/>
                <a:cs typeface="AvenirNext-Medium"/>
              </a:rPr>
              <a:t>it</a:t>
            </a:r>
            <a:r>
              <a:rPr sz="1600" spc="-75" dirty="0">
                <a:solidFill>
                  <a:srgbClr val="5F3075"/>
                </a:solidFill>
                <a:latin typeface="AvenirNext-Medium"/>
                <a:cs typeface="AvenirNext-Medium"/>
              </a:rPr>
              <a:t> </a:t>
            </a:r>
            <a:r>
              <a:rPr sz="1600" spc="-30" dirty="0">
                <a:solidFill>
                  <a:srgbClr val="5F3075"/>
                </a:solidFill>
                <a:latin typeface="AvenirNext-Medium"/>
                <a:cs typeface="AvenirNext-Medium"/>
              </a:rPr>
              <a:t>should</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be.</a:t>
            </a:r>
            <a:endParaRPr sz="1600" dirty="0">
              <a:latin typeface="AvenirNext-Medium"/>
              <a:cs typeface="AvenirNext-Medium"/>
            </a:endParaRPr>
          </a:p>
          <a:p>
            <a:pPr marL="12700" marR="12065">
              <a:lnSpc>
                <a:spcPct val="114599"/>
              </a:lnSpc>
              <a:spcBef>
                <a:spcPts val="565"/>
              </a:spcBef>
            </a:pPr>
            <a:r>
              <a:rPr sz="1600" spc="-45" dirty="0">
                <a:solidFill>
                  <a:srgbClr val="5F3075"/>
                </a:solidFill>
                <a:latin typeface="AvenirNext-Medium"/>
                <a:cs typeface="AvenirNext-Medium"/>
              </a:rPr>
              <a:t>Thankfully,</a:t>
            </a:r>
            <a:r>
              <a:rPr sz="1600" spc="-114" dirty="0">
                <a:solidFill>
                  <a:srgbClr val="5F3075"/>
                </a:solidFill>
                <a:latin typeface="AvenirNext-Medium"/>
                <a:cs typeface="AvenirNext-Medium"/>
              </a:rPr>
              <a:t> </a:t>
            </a:r>
            <a:r>
              <a:rPr sz="1600" spc="-35" dirty="0">
                <a:solidFill>
                  <a:srgbClr val="5F3075"/>
                </a:solidFill>
                <a:latin typeface="AvenirNext-Medium"/>
                <a:cs typeface="AvenirNext-Medium"/>
              </a:rPr>
              <a:t>there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huge</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amount</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30" dirty="0">
                <a:solidFill>
                  <a:srgbClr val="5F3075"/>
                </a:solidFill>
                <a:latin typeface="AvenirNext-Medium"/>
                <a:cs typeface="AvenirNext-Medium"/>
              </a:rPr>
              <a:t> </a:t>
            </a:r>
            <a:r>
              <a:rPr sz="1600" spc="-40" dirty="0">
                <a:solidFill>
                  <a:srgbClr val="5F3075"/>
                </a:solidFill>
                <a:latin typeface="AvenirNext-Medium"/>
                <a:cs typeface="AvenirNext-Medium"/>
              </a:rPr>
              <a:t>inspirational</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life-changing</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going</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across</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game</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to </a:t>
            </a:r>
            <a:r>
              <a:rPr sz="1600" spc="-30" dirty="0">
                <a:solidFill>
                  <a:srgbClr val="5F3075"/>
                </a:solidFill>
                <a:latin typeface="AvenirNext-Medium"/>
                <a:cs typeface="AvenirNext-Medium"/>
              </a:rPr>
              <a:t>change</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this.</a:t>
            </a:r>
            <a:r>
              <a:rPr sz="1600" spc="-95" dirty="0">
                <a:solidFill>
                  <a:srgbClr val="5F3075"/>
                </a:solidFill>
                <a:latin typeface="AvenirNext-Medium"/>
                <a:cs typeface="AvenirNext-Medium"/>
              </a:rPr>
              <a:t> </a:t>
            </a:r>
            <a:r>
              <a:rPr sz="1600" spc="-50" dirty="0">
                <a:solidFill>
                  <a:srgbClr val="5F3075"/>
                </a:solidFill>
                <a:latin typeface="AvenirNext-Medium"/>
                <a:cs typeface="AvenirNext-Medium"/>
              </a:rPr>
              <a:t>From</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Lancashire</a:t>
            </a:r>
            <a:r>
              <a:rPr sz="1600" spc="-45" dirty="0">
                <a:solidFill>
                  <a:srgbClr val="5F3075"/>
                </a:solidFill>
                <a:latin typeface="AvenirNext-Medium"/>
                <a:cs typeface="AvenirNext-Medium"/>
              </a:rPr>
              <a:t> </a:t>
            </a:r>
            <a:r>
              <a:rPr sz="1600" spc="-60" dirty="0">
                <a:solidFill>
                  <a:srgbClr val="5F3075"/>
                </a:solidFill>
                <a:latin typeface="AvenirNext-Medium"/>
                <a:cs typeface="AvenirNext-Medium"/>
              </a:rPr>
              <a:t>CCC’s</a:t>
            </a:r>
            <a:r>
              <a:rPr sz="1600" spc="-50" dirty="0">
                <a:solidFill>
                  <a:srgbClr val="5F3075"/>
                </a:solidFill>
                <a:latin typeface="AvenirNext-Medium"/>
                <a:cs typeface="AvenirNext-Medium"/>
              </a:rPr>
              <a:t> </a:t>
            </a:r>
            <a:r>
              <a:rPr sz="1600" spc="-45" dirty="0">
                <a:solidFill>
                  <a:srgbClr val="5F3075"/>
                </a:solidFill>
                <a:latin typeface="AvenirNext-Medium"/>
                <a:cs typeface="AvenirNext-Medium"/>
              </a:rPr>
              <a:t>gender-</a:t>
            </a:r>
            <a:r>
              <a:rPr sz="1600" spc="-35" dirty="0">
                <a:solidFill>
                  <a:srgbClr val="5F3075"/>
                </a:solidFill>
                <a:latin typeface="AvenirNext-Medium"/>
                <a:cs typeface="AvenirNext-Medium"/>
              </a:rPr>
              <a:t>inclusive</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tour</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Dubai,</a:t>
            </a:r>
            <a:r>
              <a:rPr sz="1600" spc="-10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the</a:t>
            </a:r>
            <a:r>
              <a:rPr sz="1600" spc="-75" dirty="0">
                <a:solidFill>
                  <a:srgbClr val="5F3075"/>
                </a:solidFill>
                <a:latin typeface="AvenirNext-Medium"/>
                <a:cs typeface="AvenirNext-Medium"/>
              </a:rPr>
              <a:t> </a:t>
            </a:r>
            <a:r>
              <a:rPr sz="1600" spc="-40" dirty="0">
                <a:solidFill>
                  <a:srgbClr val="5F3075"/>
                </a:solidFill>
                <a:latin typeface="AvenirNext-Medium"/>
                <a:cs typeface="AvenirNext-Medium"/>
              </a:rPr>
              <a:t>ACE</a:t>
            </a:r>
            <a:r>
              <a:rPr sz="1600" spc="-45" dirty="0">
                <a:solidFill>
                  <a:srgbClr val="5F3075"/>
                </a:solidFill>
                <a:latin typeface="AvenirNext-Medium"/>
                <a:cs typeface="AvenirNext-Medium"/>
              </a:rPr>
              <a:t> </a:t>
            </a:r>
            <a:r>
              <a:rPr sz="1600" spc="-55" dirty="0">
                <a:solidFill>
                  <a:srgbClr val="5F3075"/>
                </a:solidFill>
                <a:latin typeface="AvenirNext-Medium"/>
                <a:cs typeface="AvenirNext-Medium"/>
              </a:rPr>
              <a:t>Programme’s</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to </a:t>
            </a:r>
            <a:r>
              <a:rPr sz="1600" spc="-35" dirty="0">
                <a:solidFill>
                  <a:srgbClr val="5F3075"/>
                </a:solidFill>
                <a:latin typeface="AvenirNext-Medium"/>
                <a:cs typeface="AvenirNext-Medium"/>
              </a:rPr>
              <a:t>encourage</a:t>
            </a:r>
            <a:r>
              <a:rPr sz="1600" spc="-55" dirty="0">
                <a:solidFill>
                  <a:srgbClr val="5F3075"/>
                </a:solidFill>
                <a:latin typeface="AvenirNext-Medium"/>
                <a:cs typeface="AvenirNext-Medium"/>
              </a:rPr>
              <a:t> </a:t>
            </a:r>
            <a:r>
              <a:rPr sz="1600" spc="-30" dirty="0">
                <a:solidFill>
                  <a:srgbClr val="5F3075"/>
                </a:solidFill>
                <a:latin typeface="AvenirNext-Medium"/>
                <a:cs typeface="AvenirNext-Medium"/>
              </a:rPr>
              <a:t>young</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people</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African</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Caribbean</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heritage</a:t>
            </a:r>
            <a:r>
              <a:rPr sz="1600" spc="-50" dirty="0">
                <a:solidFill>
                  <a:srgbClr val="5F3075"/>
                </a:solidFill>
                <a:latin typeface="AvenirNext-Medium"/>
                <a:cs typeface="AvenirNext-Medium"/>
              </a:rPr>
              <a:t> </a:t>
            </a:r>
            <a:r>
              <a:rPr sz="1600" spc="-25" dirty="0">
                <a:solidFill>
                  <a:srgbClr val="5F3075"/>
                </a:solidFill>
                <a:latin typeface="AvenirNext-Medium"/>
                <a:cs typeface="AvenirNext-Medium"/>
              </a:rPr>
              <a:t>into</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cricket,</a:t>
            </a:r>
            <a:r>
              <a:rPr sz="1600" spc="-10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55" dirty="0">
                <a:solidFill>
                  <a:srgbClr val="5F3075"/>
                </a:solidFill>
                <a:latin typeface="AvenirNext-Medium"/>
                <a:cs typeface="AvenirNext-Medium"/>
              </a:rPr>
              <a:t> </a:t>
            </a:r>
            <a:r>
              <a:rPr sz="1600" spc="-40" dirty="0">
                <a:solidFill>
                  <a:srgbClr val="5F3075"/>
                </a:solidFill>
                <a:latin typeface="AvenirNext-Medium"/>
                <a:cs typeface="AvenirNext-Medium"/>
              </a:rPr>
              <a:t>opportunities</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50" dirty="0">
                <a:solidFill>
                  <a:srgbClr val="5F3075"/>
                </a:solidFill>
                <a:latin typeface="AvenirNext-Medium"/>
                <a:cs typeface="AvenirNext-Medium"/>
              </a:rPr>
              <a:t> </a:t>
            </a:r>
            <a:r>
              <a:rPr sz="1600" spc="-10" dirty="0">
                <a:solidFill>
                  <a:srgbClr val="5F3075"/>
                </a:solidFill>
                <a:latin typeface="AvenirNext-Medium"/>
                <a:cs typeface="AvenirNext-Medium"/>
              </a:rPr>
              <a:t>disabled </a:t>
            </a:r>
            <a:r>
              <a:rPr sz="1600" spc="-40" dirty="0">
                <a:solidFill>
                  <a:srgbClr val="5F3075"/>
                </a:solidFill>
                <a:latin typeface="AvenirNext-Medium"/>
                <a:cs typeface="AvenirNext-Medium"/>
              </a:rPr>
              <a:t>children</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play</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55" dirty="0">
                <a:solidFill>
                  <a:srgbClr val="5F3075"/>
                </a:solidFill>
                <a:latin typeface="AvenirNext-Medium"/>
                <a:cs typeface="AvenirNext-Medium"/>
              </a:rPr>
              <a:t> </a:t>
            </a:r>
            <a:r>
              <a:rPr sz="1600" spc="-40" dirty="0">
                <a:solidFill>
                  <a:srgbClr val="5F3075"/>
                </a:solidFill>
                <a:latin typeface="AvenirNext-Medium"/>
                <a:cs typeface="AvenirNext-Medium"/>
              </a:rPr>
              <a:t>offered</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through</a:t>
            </a:r>
            <a:r>
              <a:rPr sz="1600" spc="-95" dirty="0">
                <a:solidFill>
                  <a:srgbClr val="5F3075"/>
                </a:solidFill>
                <a:latin typeface="AvenirNext-Medium"/>
                <a:cs typeface="AvenirNext-Medium"/>
              </a:rPr>
              <a:t> </a:t>
            </a:r>
            <a:r>
              <a:rPr sz="1600" spc="-40" dirty="0">
                <a:solidFill>
                  <a:srgbClr val="5F3075"/>
                </a:solidFill>
                <a:latin typeface="AvenirNext-Medium"/>
                <a:cs typeface="AvenirNext-Medium"/>
              </a:rPr>
              <a:t>The</a:t>
            </a:r>
            <a:r>
              <a:rPr sz="1600" spc="-60" dirty="0">
                <a:solidFill>
                  <a:srgbClr val="5F3075"/>
                </a:solidFill>
                <a:latin typeface="AvenirNext-Medium"/>
                <a:cs typeface="AvenirNext-Medium"/>
              </a:rPr>
              <a:t> Lord’s</a:t>
            </a:r>
            <a:r>
              <a:rPr sz="1600" spc="-95" dirty="0">
                <a:solidFill>
                  <a:srgbClr val="5F3075"/>
                </a:solidFill>
                <a:latin typeface="AvenirNext-Medium"/>
                <a:cs typeface="AvenirNext-Medium"/>
              </a:rPr>
              <a:t> </a:t>
            </a:r>
            <a:r>
              <a:rPr sz="1600" spc="-50" dirty="0">
                <a:solidFill>
                  <a:srgbClr val="5F3075"/>
                </a:solidFill>
                <a:latin typeface="AvenirNext-Medium"/>
                <a:cs typeface="AvenirNext-Medium"/>
              </a:rPr>
              <a:t>Taverners</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Super</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1s</a:t>
            </a:r>
            <a:r>
              <a:rPr sz="1600" spc="-60" dirty="0">
                <a:solidFill>
                  <a:srgbClr val="5F3075"/>
                </a:solidFill>
                <a:latin typeface="AvenirNext-Medium"/>
                <a:cs typeface="AvenirNext-Medium"/>
              </a:rPr>
              <a:t> </a:t>
            </a:r>
            <a:r>
              <a:rPr sz="1600" spc="-45" dirty="0">
                <a:solidFill>
                  <a:srgbClr val="5F3075"/>
                </a:solidFill>
                <a:latin typeface="AvenirNext-Medium"/>
                <a:cs typeface="AvenirNext-Medium"/>
              </a:rPr>
              <a:t>programme,</a:t>
            </a:r>
            <a:r>
              <a:rPr sz="1600" spc="-105" dirty="0">
                <a:solidFill>
                  <a:srgbClr val="5F3075"/>
                </a:solidFill>
                <a:latin typeface="AvenirNext-Medium"/>
                <a:cs typeface="AvenirNext-Medium"/>
              </a:rPr>
              <a:t> </a:t>
            </a:r>
            <a:r>
              <a:rPr sz="1600" spc="-35" dirty="0">
                <a:solidFill>
                  <a:srgbClr val="5F3075"/>
                </a:solidFill>
                <a:latin typeface="AvenirNext-Medium"/>
                <a:cs typeface="AvenirNext-Medium"/>
              </a:rPr>
              <a:t>there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much</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we</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can </a:t>
            </a:r>
            <a:r>
              <a:rPr sz="1600" dirty="0">
                <a:solidFill>
                  <a:srgbClr val="5F3075"/>
                </a:solidFill>
                <a:latin typeface="AvenirNext-Medium"/>
                <a:cs typeface="AvenirNext-Medium"/>
              </a:rPr>
              <a:t>be</a:t>
            </a:r>
            <a:r>
              <a:rPr sz="1600" spc="-105" dirty="0">
                <a:solidFill>
                  <a:srgbClr val="5F3075"/>
                </a:solidFill>
                <a:latin typeface="AvenirNext-Medium"/>
                <a:cs typeface="AvenirNext-Medium"/>
              </a:rPr>
              <a:t> </a:t>
            </a:r>
            <a:r>
              <a:rPr sz="1600" spc="-35" dirty="0">
                <a:solidFill>
                  <a:srgbClr val="5F3075"/>
                </a:solidFill>
                <a:latin typeface="AvenirNext-Medium"/>
                <a:cs typeface="AvenirNext-Medium"/>
              </a:rPr>
              <a:t>proud</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of.</a:t>
            </a:r>
            <a:endParaRPr sz="1600" dirty="0">
              <a:latin typeface="AvenirNext-Medium"/>
              <a:cs typeface="AvenirNext-Medium"/>
            </a:endParaRPr>
          </a:p>
          <a:p>
            <a:pPr marL="12700" marR="5080">
              <a:lnSpc>
                <a:spcPct val="114599"/>
              </a:lnSpc>
              <a:spcBef>
                <a:spcPts val="565"/>
              </a:spcBef>
            </a:pPr>
            <a:r>
              <a:rPr sz="1600" spc="-45" dirty="0">
                <a:solidFill>
                  <a:srgbClr val="5F3075"/>
                </a:solidFill>
                <a:latin typeface="AvenirNext-Medium"/>
                <a:cs typeface="AvenirNext-Medium"/>
              </a:rPr>
              <a:t>That’s</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why</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we</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have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worked</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with</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over</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40</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stakeholders</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across</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network</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create</a:t>
            </a:r>
            <a:r>
              <a:rPr sz="1600" spc="-60" dirty="0">
                <a:solidFill>
                  <a:srgbClr val="5F3075"/>
                </a:solidFill>
                <a:latin typeface="AvenirNext-Medium"/>
                <a:cs typeface="AvenirNext-Medium"/>
              </a:rPr>
              <a:t> </a:t>
            </a:r>
            <a:r>
              <a:rPr sz="1600" b="1" spc="-40" dirty="0">
                <a:solidFill>
                  <a:srgbClr val="5F3075"/>
                </a:solidFill>
                <a:latin typeface="Avenir Next"/>
                <a:cs typeface="Avenir Next"/>
              </a:rPr>
              <a:t>Raising</a:t>
            </a:r>
            <a:r>
              <a:rPr sz="1600" b="1" spc="-100" dirty="0">
                <a:solidFill>
                  <a:srgbClr val="5F3075"/>
                </a:solidFill>
                <a:latin typeface="Avenir Next"/>
                <a:cs typeface="Avenir Next"/>
              </a:rPr>
              <a:t> </a:t>
            </a:r>
            <a:r>
              <a:rPr sz="1600" b="1" spc="-40" dirty="0">
                <a:solidFill>
                  <a:srgbClr val="5F3075"/>
                </a:solidFill>
                <a:latin typeface="Avenir Next"/>
                <a:cs typeface="Avenir Next"/>
              </a:rPr>
              <a:t>The</a:t>
            </a:r>
            <a:r>
              <a:rPr sz="1600" b="1" spc="-60" dirty="0">
                <a:solidFill>
                  <a:srgbClr val="5F3075"/>
                </a:solidFill>
                <a:latin typeface="Avenir Next"/>
                <a:cs typeface="Avenir Next"/>
              </a:rPr>
              <a:t> </a:t>
            </a:r>
            <a:r>
              <a:rPr sz="1600" b="1" spc="-30" dirty="0">
                <a:solidFill>
                  <a:srgbClr val="5F3075"/>
                </a:solidFill>
                <a:latin typeface="Avenir Next"/>
                <a:cs typeface="Avenir Next"/>
              </a:rPr>
              <a:t>Game</a:t>
            </a:r>
            <a:r>
              <a:rPr sz="1600" spc="-30" dirty="0">
                <a:solidFill>
                  <a:srgbClr val="5F3075"/>
                </a:solidFill>
                <a:latin typeface="AvenirNext-Medium"/>
                <a:cs typeface="AvenirNext-Medium"/>
              </a:rPr>
              <a:t>:</a:t>
            </a:r>
            <a:r>
              <a:rPr sz="1600" spc="-60" dirty="0">
                <a:solidFill>
                  <a:srgbClr val="5F3075"/>
                </a:solidFill>
                <a:latin typeface="AvenirNext-Medium"/>
                <a:cs typeface="AvenirNext-Medium"/>
              </a:rPr>
              <a:t> </a:t>
            </a:r>
            <a:r>
              <a:rPr sz="1600" spc="-50" dirty="0">
                <a:solidFill>
                  <a:srgbClr val="5F3075"/>
                </a:solidFill>
                <a:latin typeface="AvenirNext-Medium"/>
                <a:cs typeface="AvenirNext-Medium"/>
              </a:rPr>
              <a:t>a </a:t>
            </a:r>
            <a:r>
              <a:rPr sz="1600" spc="-20" dirty="0">
                <a:solidFill>
                  <a:srgbClr val="5F3075"/>
                </a:solidFill>
                <a:latin typeface="AvenirNext-Medium"/>
                <a:cs typeface="AvenirNext-Medium"/>
              </a:rPr>
              <a:t>new</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national</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rallying</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cry</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based</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manifesto</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change.</a:t>
            </a:r>
            <a:r>
              <a:rPr sz="1600" spc="-150" dirty="0">
                <a:solidFill>
                  <a:srgbClr val="5F3075"/>
                </a:solidFill>
                <a:latin typeface="AvenirNext-Medium"/>
                <a:cs typeface="AvenirNext-Medium"/>
              </a:rPr>
              <a:t> </a:t>
            </a:r>
            <a:r>
              <a:rPr sz="1600" spc="-4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platform</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gives</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greater</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visibility</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is </a:t>
            </a:r>
            <a:r>
              <a:rPr sz="1600" spc="-35" dirty="0">
                <a:solidFill>
                  <a:srgbClr val="5F3075"/>
                </a:solidFill>
                <a:latin typeface="AvenirNext-Medium"/>
                <a:cs typeface="AvenirNext-Medium"/>
              </a:rPr>
              <a:t>driving</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change</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forwards,</a:t>
            </a:r>
            <a:r>
              <a:rPr sz="1600" spc="-95" dirty="0">
                <a:solidFill>
                  <a:srgbClr val="5F3075"/>
                </a:solidFill>
                <a:latin typeface="AvenirNext-Medium"/>
                <a:cs typeface="AvenirNext-Medium"/>
              </a:rPr>
              <a:t> </a:t>
            </a:r>
            <a:r>
              <a:rPr sz="1600" spc="-35" dirty="0">
                <a:solidFill>
                  <a:srgbClr val="5F3075"/>
                </a:solidFill>
                <a:latin typeface="AvenirNext-Medium"/>
                <a:cs typeface="AvenirNext-Medium"/>
              </a:rPr>
              <a:t>amplifying</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unheard</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voices</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ensuring</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everyone</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feels</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sense</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10" dirty="0">
                <a:solidFill>
                  <a:srgbClr val="5F3075"/>
                </a:solidFill>
                <a:latin typeface="AvenirNext-Medium"/>
                <a:cs typeface="AvenirNext-Medium"/>
              </a:rPr>
              <a:t> </a:t>
            </a:r>
            <a:r>
              <a:rPr sz="1600" spc="-40" dirty="0">
                <a:solidFill>
                  <a:srgbClr val="5F3075"/>
                </a:solidFill>
                <a:latin typeface="AvenirNext-Medium"/>
                <a:cs typeface="AvenirNext-Medium"/>
              </a:rPr>
              <a:t>belonging.</a:t>
            </a:r>
            <a:r>
              <a:rPr sz="1600" spc="-95" dirty="0">
                <a:solidFill>
                  <a:srgbClr val="5F3075"/>
                </a:solidFill>
                <a:latin typeface="AvenirNext-Medium"/>
                <a:cs typeface="AvenirNext-Medium"/>
              </a:rPr>
              <a:t> </a:t>
            </a:r>
            <a:r>
              <a:rPr sz="1600" spc="-35" dirty="0">
                <a:solidFill>
                  <a:srgbClr val="5F3075"/>
                </a:solidFill>
                <a:latin typeface="AvenirNext-Medium"/>
                <a:cs typeface="AvenirNext-Medium"/>
              </a:rPr>
              <a:t>It’s</a:t>
            </a:r>
            <a:r>
              <a:rPr sz="1600" spc="-45" dirty="0">
                <a:solidFill>
                  <a:srgbClr val="5F3075"/>
                </a:solidFill>
                <a:latin typeface="AvenirNext-Medium"/>
                <a:cs typeface="AvenirNext-Medium"/>
              </a:rPr>
              <a:t> </a:t>
            </a:r>
            <a:r>
              <a:rPr sz="1600" spc="-50" dirty="0">
                <a:solidFill>
                  <a:srgbClr val="5F3075"/>
                </a:solidFill>
                <a:latin typeface="AvenirNext-Medium"/>
                <a:cs typeface="AvenirNext-Medium"/>
              </a:rPr>
              <a:t>a </a:t>
            </a:r>
            <a:r>
              <a:rPr sz="1600" spc="-35" dirty="0">
                <a:solidFill>
                  <a:srgbClr val="5F3075"/>
                </a:solidFill>
                <a:latin typeface="AvenirNext-Medium"/>
                <a:cs typeface="AvenirNext-Medium"/>
              </a:rPr>
              <a:t>vehicle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for</a:t>
            </a:r>
            <a:r>
              <a:rPr sz="1600" spc="-80" dirty="0">
                <a:solidFill>
                  <a:srgbClr val="5F3075"/>
                </a:solidFill>
                <a:latin typeface="AvenirNext-Medium"/>
                <a:cs typeface="AvenirNext-Medium"/>
              </a:rPr>
              <a:t> </a:t>
            </a:r>
            <a:r>
              <a:rPr sz="1600" spc="-20" dirty="0">
                <a:solidFill>
                  <a:srgbClr val="5F3075"/>
                </a:solidFill>
                <a:latin typeface="AvenirNext-Medium"/>
                <a:cs typeface="AvenirNext-Medium"/>
              </a:rPr>
              <a:t>all</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35" dirty="0">
                <a:solidFill>
                  <a:srgbClr val="5F3075"/>
                </a:solidFill>
                <a:latin typeface="AvenirNext-Medium"/>
                <a:cs typeface="AvenirNext-Medium"/>
              </a:rPr>
              <a:t> </a:t>
            </a:r>
            <a:r>
              <a:rPr sz="1600" dirty="0">
                <a:solidFill>
                  <a:srgbClr val="5F3075"/>
                </a:solidFill>
                <a:latin typeface="AvenirNext-Medium"/>
                <a:cs typeface="AvenirNext-Medium"/>
              </a:rPr>
              <a:t>us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move</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forward</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with</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same</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goal:</a:t>
            </a:r>
            <a:r>
              <a:rPr sz="1600" spc="-70" dirty="0">
                <a:solidFill>
                  <a:srgbClr val="5F3075"/>
                </a:solidFill>
                <a:latin typeface="AvenirNext-Medium"/>
                <a:cs typeface="AvenirNext-Medium"/>
              </a:rPr>
              <a:t> </a:t>
            </a:r>
            <a:r>
              <a:rPr sz="1600" spc="-30" dirty="0">
                <a:solidFill>
                  <a:srgbClr val="5F3075"/>
                </a:solidFill>
                <a:latin typeface="AvenirNext-Medium"/>
                <a:cs typeface="AvenirNext-Medium"/>
              </a:rPr>
              <a:t>that</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everyone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who</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wants</a:t>
            </a:r>
            <a:r>
              <a:rPr sz="1600" spc="-7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5" dirty="0">
                <a:solidFill>
                  <a:srgbClr val="5F3075"/>
                </a:solidFill>
                <a:latin typeface="AvenirNext-Medium"/>
                <a:cs typeface="AvenirNext-Medium"/>
              </a:rPr>
              <a:t> </a:t>
            </a:r>
            <a:r>
              <a:rPr sz="1600" spc="-45" dirty="0">
                <a:solidFill>
                  <a:srgbClr val="5F3075"/>
                </a:solidFill>
                <a:latin typeface="AvenirNext-Medium"/>
                <a:cs typeface="AvenirNext-Medium"/>
              </a:rPr>
              <a:t>play,</a:t>
            </a:r>
            <a:r>
              <a:rPr sz="1600" spc="-114" dirty="0">
                <a:solidFill>
                  <a:srgbClr val="5F3075"/>
                </a:solidFill>
                <a:latin typeface="AvenirNext-Medium"/>
                <a:cs typeface="AvenirNext-Medium"/>
              </a:rPr>
              <a:t> </a:t>
            </a:r>
            <a:r>
              <a:rPr sz="1600" spc="-40" dirty="0">
                <a:solidFill>
                  <a:srgbClr val="5F3075"/>
                </a:solidFill>
                <a:latin typeface="AvenirNext-Medium"/>
                <a:cs typeface="AvenirNext-Medium"/>
              </a:rPr>
              <a:t>watch,</a:t>
            </a:r>
            <a:r>
              <a:rPr sz="1600" spc="-114" dirty="0">
                <a:solidFill>
                  <a:srgbClr val="5F3075"/>
                </a:solidFill>
                <a:latin typeface="AvenirNext-Medium"/>
                <a:cs typeface="AvenirNext-Medium"/>
              </a:rPr>
              <a:t> </a:t>
            </a:r>
            <a:r>
              <a:rPr sz="1600" dirty="0">
                <a:solidFill>
                  <a:srgbClr val="5F3075"/>
                </a:solidFill>
                <a:latin typeface="AvenirNext-Medium"/>
                <a:cs typeface="AvenirNext-Medium"/>
              </a:rPr>
              <a:t>or</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in </a:t>
            </a:r>
            <a:r>
              <a:rPr sz="1600" spc="-35" dirty="0">
                <a:solidFill>
                  <a:srgbClr val="5F3075"/>
                </a:solidFill>
                <a:latin typeface="AvenirNext-Medium"/>
                <a:cs typeface="AvenirNext-Medium"/>
              </a:rPr>
              <a:t>cricket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is</a:t>
            </a:r>
            <a:r>
              <a:rPr sz="1600" spc="-70" dirty="0">
                <a:solidFill>
                  <a:srgbClr val="5F3075"/>
                </a:solidFill>
                <a:latin typeface="AvenirNext-Medium"/>
                <a:cs typeface="AvenirNext-Medium"/>
              </a:rPr>
              <a:t> </a:t>
            </a:r>
            <a:r>
              <a:rPr sz="1600" spc="-35" dirty="0">
                <a:solidFill>
                  <a:srgbClr val="5F3075"/>
                </a:solidFill>
                <a:latin typeface="AvenirNext-Medium"/>
                <a:cs typeface="AvenirNext-Medium"/>
              </a:rPr>
              <a:t>welcome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included.</a:t>
            </a:r>
            <a:endParaRPr sz="1600" dirty="0">
              <a:latin typeface="AvenirNext-Medium"/>
              <a:cs typeface="AvenirNext-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484248" y="0"/>
            <a:ext cx="3450590" cy="6480175"/>
          </a:xfrm>
          <a:custGeom>
            <a:avLst/>
            <a:gdLst/>
            <a:ahLst/>
            <a:cxnLst/>
            <a:rect l="l" t="t" r="r" b="b"/>
            <a:pathLst>
              <a:path w="3450590" h="6480175">
                <a:moveTo>
                  <a:pt x="3450062" y="6119455"/>
                </a:moveTo>
                <a:lnTo>
                  <a:pt x="2160581" y="6119455"/>
                </a:lnTo>
                <a:lnTo>
                  <a:pt x="1998921" y="6479997"/>
                </a:lnTo>
              </a:path>
              <a:path w="3450590" h="6480175">
                <a:moveTo>
                  <a:pt x="0" y="6479997"/>
                </a:moveTo>
                <a:lnTo>
                  <a:pt x="3002445" y="0"/>
                </a:lnTo>
              </a:path>
            </a:pathLst>
          </a:custGeom>
          <a:ln w="12700">
            <a:solidFill>
              <a:srgbClr val="FBCCCB"/>
            </a:solidFill>
          </a:ln>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79854" y="0"/>
            <a:ext cx="4140200" cy="6480175"/>
          </a:xfrm>
          <a:custGeom>
            <a:avLst/>
            <a:gdLst/>
            <a:ahLst/>
            <a:cxnLst/>
            <a:rect l="l" t="t" r="r" b="b"/>
            <a:pathLst>
              <a:path w="4140200" h="6480175">
                <a:moveTo>
                  <a:pt x="1755287" y="0"/>
                </a:moveTo>
                <a:lnTo>
                  <a:pt x="4140150" y="5146849"/>
                </a:lnTo>
              </a:path>
              <a:path w="4140200" h="6480175">
                <a:moveTo>
                  <a:pt x="2761020" y="6479997"/>
                </a:moveTo>
                <a:lnTo>
                  <a:pt x="2597315" y="6119455"/>
                </a:lnTo>
                <a:lnTo>
                  <a:pt x="1302740" y="6119455"/>
                </a:lnTo>
                <a:lnTo>
                  <a:pt x="1303502" y="4447144"/>
                </a:lnTo>
                <a:lnTo>
                  <a:pt x="1862289" y="4447144"/>
                </a:lnTo>
                <a:lnTo>
                  <a:pt x="931151" y="2418065"/>
                </a:lnTo>
                <a:lnTo>
                  <a:pt x="918895" y="2418065"/>
                </a:lnTo>
                <a:lnTo>
                  <a:pt x="0" y="4447144"/>
                </a:lnTo>
                <a:lnTo>
                  <a:pt x="551751" y="4447144"/>
                </a:lnTo>
                <a:lnTo>
                  <a:pt x="554456" y="6119455"/>
                </a:lnTo>
              </a:path>
            </a:pathLst>
          </a:custGeom>
          <a:ln w="12700">
            <a:solidFill>
              <a:srgbClr val="FBCCCB"/>
            </a:solidFill>
          </a:ln>
        </p:spPr>
        <p:txBody>
          <a:bodyPr wrap="square" lIns="0" tIns="0" rIns="0" bIns="0" rtlCol="0"/>
          <a:lstStyle/>
          <a:p>
            <a:endParaRPr/>
          </a:p>
        </p:txBody>
      </p:sp>
      <p:sp>
        <p:nvSpPr>
          <p:cNvPr id="4" name="object 4"/>
          <p:cNvSpPr txBox="1">
            <a:spLocks noGrp="1"/>
          </p:cNvSpPr>
          <p:nvPr>
            <p:ph type="title"/>
          </p:nvPr>
        </p:nvSpPr>
        <p:spPr>
          <a:xfrm>
            <a:off x="915452" y="599297"/>
            <a:ext cx="9684385" cy="619760"/>
          </a:xfrm>
          <a:prstGeom prst="rect">
            <a:avLst/>
          </a:prstGeom>
        </p:spPr>
        <p:txBody>
          <a:bodyPr vert="horz" wrap="square" lIns="0" tIns="12700" rIns="0" bIns="0" rtlCol="0">
            <a:spAutoFit/>
          </a:bodyPr>
          <a:lstStyle/>
          <a:p>
            <a:pPr marL="12700">
              <a:lnSpc>
                <a:spcPct val="100000"/>
              </a:lnSpc>
              <a:spcBef>
                <a:spcPts val="100"/>
              </a:spcBef>
            </a:pPr>
            <a:r>
              <a:rPr b="0" spc="-40" dirty="0">
                <a:latin typeface="AvenirNext-Medium"/>
                <a:cs typeface="AvenirNext-Medium"/>
              </a:rPr>
              <a:t>INTRODUCTION</a:t>
            </a:r>
            <a:r>
              <a:rPr b="0" spc="-204" dirty="0">
                <a:latin typeface="AvenirNext-Medium"/>
                <a:cs typeface="AvenirNext-Medium"/>
              </a:rPr>
              <a:t> </a:t>
            </a:r>
            <a:r>
              <a:rPr b="0" dirty="0">
                <a:latin typeface="AvenirNext-Medium"/>
                <a:cs typeface="AvenirNext-Medium"/>
              </a:rPr>
              <a:t>TO</a:t>
            </a:r>
            <a:r>
              <a:rPr b="0" spc="-185" dirty="0">
                <a:latin typeface="AvenirNext-Medium"/>
                <a:cs typeface="AvenirNext-Medium"/>
              </a:rPr>
              <a:t> </a:t>
            </a:r>
            <a:r>
              <a:rPr spc="-35" dirty="0"/>
              <a:t>‘RAISING</a:t>
            </a:r>
            <a:r>
              <a:rPr spc="-210" dirty="0"/>
              <a:t> </a:t>
            </a:r>
            <a:r>
              <a:rPr dirty="0"/>
              <a:t>THE</a:t>
            </a:r>
            <a:r>
              <a:rPr spc="-135" dirty="0"/>
              <a:t> </a:t>
            </a:r>
            <a:r>
              <a:rPr spc="-30" dirty="0"/>
              <a:t>GAME’</a:t>
            </a:r>
          </a:p>
        </p:txBody>
      </p:sp>
      <p:sp>
        <p:nvSpPr>
          <p:cNvPr id="5" name="object 5"/>
          <p:cNvSpPr txBox="1"/>
          <p:nvPr/>
        </p:nvSpPr>
        <p:spPr>
          <a:xfrm>
            <a:off x="851300" y="1585368"/>
            <a:ext cx="9780270" cy="2125345"/>
          </a:xfrm>
          <a:prstGeom prst="rect">
            <a:avLst/>
          </a:prstGeom>
        </p:spPr>
        <p:txBody>
          <a:bodyPr vert="horz" wrap="square" lIns="0" tIns="12700" rIns="0" bIns="0" rtlCol="0">
            <a:spAutoFit/>
          </a:bodyPr>
          <a:lstStyle/>
          <a:p>
            <a:pPr marL="12700" marR="5080">
              <a:lnSpc>
                <a:spcPct val="114599"/>
              </a:lnSpc>
              <a:spcBef>
                <a:spcPts val="100"/>
              </a:spcBef>
            </a:pPr>
            <a:r>
              <a:rPr sz="1600" spc="-50" dirty="0">
                <a:solidFill>
                  <a:srgbClr val="5F3075"/>
                </a:solidFill>
                <a:latin typeface="AvenirNext-Medium"/>
                <a:cs typeface="AvenirNext-Medium"/>
              </a:rPr>
              <a:t>We</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want</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you</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take</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shared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ownership</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5" dirty="0">
                <a:solidFill>
                  <a:srgbClr val="5F3075"/>
                </a:solidFill>
                <a:latin typeface="AvenirNext-Medium"/>
                <a:cs typeface="AvenirNext-Medium"/>
              </a:rPr>
              <a:t> </a:t>
            </a:r>
            <a:r>
              <a:rPr sz="1600" b="1" spc="-40" dirty="0">
                <a:solidFill>
                  <a:srgbClr val="5F3075"/>
                </a:solidFill>
                <a:latin typeface="Avenir Next"/>
                <a:cs typeface="Avenir Next"/>
              </a:rPr>
              <a:t>Raising</a:t>
            </a:r>
            <a:r>
              <a:rPr sz="1600" b="1" spc="-105" dirty="0">
                <a:solidFill>
                  <a:srgbClr val="5F3075"/>
                </a:solidFill>
                <a:latin typeface="Avenir Next"/>
                <a:cs typeface="Avenir Next"/>
              </a:rPr>
              <a:t> </a:t>
            </a:r>
            <a:r>
              <a:rPr sz="1600" b="1" spc="-40" dirty="0">
                <a:solidFill>
                  <a:srgbClr val="5F3075"/>
                </a:solidFill>
                <a:latin typeface="Avenir Next"/>
                <a:cs typeface="Avenir Next"/>
              </a:rPr>
              <a:t>The</a:t>
            </a:r>
            <a:r>
              <a:rPr sz="1600" b="1" spc="-65" dirty="0">
                <a:solidFill>
                  <a:srgbClr val="5F3075"/>
                </a:solidFill>
                <a:latin typeface="Avenir Next"/>
                <a:cs typeface="Avenir Next"/>
              </a:rPr>
              <a:t> </a:t>
            </a:r>
            <a:r>
              <a:rPr sz="1600" b="1" spc="-35" dirty="0">
                <a:solidFill>
                  <a:srgbClr val="5F3075"/>
                </a:solidFill>
                <a:latin typeface="Avenir Next"/>
                <a:cs typeface="Avenir Next"/>
              </a:rPr>
              <a:t>Game</a:t>
            </a:r>
            <a:r>
              <a:rPr sz="1600" spc="-35" dirty="0">
                <a:solidFill>
                  <a:srgbClr val="5F3075"/>
                </a:solidFill>
                <a:latin typeface="AvenirNext-Medium"/>
                <a:cs typeface="AvenirNext-Medium"/>
              </a:rPr>
              <a:t>.</a:t>
            </a:r>
            <a:r>
              <a:rPr sz="1600" spc="-155" dirty="0">
                <a:solidFill>
                  <a:srgbClr val="5F3075"/>
                </a:solidFill>
                <a:latin typeface="AvenirNext-Medium"/>
                <a:cs typeface="AvenirNext-Medium"/>
              </a:rPr>
              <a:t> </a:t>
            </a:r>
            <a:r>
              <a:rPr sz="1600" spc="-40" dirty="0">
                <a:solidFill>
                  <a:srgbClr val="5F3075"/>
                </a:solidFill>
                <a:latin typeface="AvenirNext-Medium"/>
                <a:cs typeface="AvenirNext-Medium"/>
              </a:rPr>
              <a:t>The</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ECB</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may</a:t>
            </a:r>
            <a:r>
              <a:rPr sz="1600" spc="-65" dirty="0">
                <a:solidFill>
                  <a:srgbClr val="5F3075"/>
                </a:solidFill>
                <a:latin typeface="AvenirNext-Medium"/>
                <a:cs typeface="AvenirNext-Medium"/>
              </a:rPr>
              <a:t> </a:t>
            </a:r>
            <a:r>
              <a:rPr sz="1600" spc="-25" dirty="0">
                <a:solidFill>
                  <a:srgbClr val="5F3075"/>
                </a:solidFill>
                <a:latin typeface="AvenirNext-Medium"/>
                <a:cs typeface="AvenirNext-Medium"/>
              </a:rPr>
              <a:t>have</a:t>
            </a:r>
            <a:r>
              <a:rPr sz="1600" spc="-65" dirty="0">
                <a:solidFill>
                  <a:srgbClr val="5F3075"/>
                </a:solidFill>
                <a:latin typeface="AvenirNext-Medium"/>
                <a:cs typeface="AvenirNext-Medium"/>
              </a:rPr>
              <a:t> </a:t>
            </a:r>
            <a:r>
              <a:rPr sz="1600" spc="-40" dirty="0">
                <a:solidFill>
                  <a:srgbClr val="5F3075"/>
                </a:solidFill>
                <a:latin typeface="AvenirNext-Medium"/>
                <a:cs typeface="AvenirNext-Medium"/>
              </a:rPr>
              <a:t>created</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it,</a:t>
            </a:r>
            <a:r>
              <a:rPr sz="1600" spc="-114" dirty="0">
                <a:solidFill>
                  <a:srgbClr val="5F3075"/>
                </a:solidFill>
                <a:latin typeface="AvenirNext-Medium"/>
                <a:cs typeface="AvenirNext-Medium"/>
              </a:rPr>
              <a:t> </a:t>
            </a:r>
            <a:r>
              <a:rPr sz="1600" spc="-20" dirty="0">
                <a:solidFill>
                  <a:srgbClr val="5F3075"/>
                </a:solidFill>
                <a:latin typeface="AvenirNext-Medium"/>
                <a:cs typeface="AvenirNext-Medium"/>
              </a:rPr>
              <a:t>but</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we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do</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not </a:t>
            </a:r>
            <a:r>
              <a:rPr sz="1600" spc="-20" dirty="0">
                <a:solidFill>
                  <a:srgbClr val="5F3075"/>
                </a:solidFill>
                <a:latin typeface="AvenirNext-Medium"/>
                <a:cs typeface="AvenirNext-Medium"/>
              </a:rPr>
              <a:t>own</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it.</a:t>
            </a:r>
            <a:r>
              <a:rPr sz="1600" spc="-125" dirty="0">
                <a:solidFill>
                  <a:srgbClr val="5F3075"/>
                </a:solidFill>
                <a:latin typeface="AvenirNext-Medium"/>
                <a:cs typeface="AvenirNext-Medium"/>
              </a:rPr>
              <a:t> </a:t>
            </a:r>
            <a:r>
              <a:rPr sz="1600" spc="-50" dirty="0">
                <a:solidFill>
                  <a:srgbClr val="5F3075"/>
                </a:solidFill>
                <a:latin typeface="AvenirNext-Medium"/>
                <a:cs typeface="AvenirNext-Medium"/>
              </a:rPr>
              <a:t>We </a:t>
            </a:r>
            <a:r>
              <a:rPr sz="1600" spc="-25" dirty="0">
                <a:solidFill>
                  <a:srgbClr val="5F3075"/>
                </a:solidFill>
                <a:latin typeface="AvenirNext-Medium"/>
                <a:cs typeface="AvenirNext-Medium"/>
              </a:rPr>
              <a:t>want</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First</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Class</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Counties,</a:t>
            </a:r>
            <a:r>
              <a:rPr sz="1600" spc="-100" dirty="0">
                <a:solidFill>
                  <a:srgbClr val="5F3075"/>
                </a:solidFill>
                <a:latin typeface="AvenirNext-Medium"/>
                <a:cs typeface="AvenirNext-Medium"/>
              </a:rPr>
              <a:t> </a:t>
            </a:r>
            <a:r>
              <a:rPr sz="1600" spc="-35" dirty="0">
                <a:solidFill>
                  <a:srgbClr val="5F3075"/>
                </a:solidFill>
                <a:latin typeface="AvenirNext-Medium"/>
                <a:cs typeface="AvenirNext-Medium"/>
              </a:rPr>
              <a:t>County</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50" dirty="0">
                <a:solidFill>
                  <a:srgbClr val="5F3075"/>
                </a:solidFill>
                <a:latin typeface="AvenirNext-Medium"/>
                <a:cs typeface="AvenirNext-Medium"/>
              </a:rPr>
              <a:t> </a:t>
            </a:r>
            <a:r>
              <a:rPr sz="1600" spc="-40" dirty="0">
                <a:solidFill>
                  <a:srgbClr val="5F3075"/>
                </a:solidFill>
                <a:latin typeface="AvenirNext-Medium"/>
                <a:cs typeface="AvenirNext-Medium"/>
              </a:rPr>
              <a:t>Boards,</a:t>
            </a:r>
            <a:r>
              <a:rPr sz="1600" spc="-105" dirty="0">
                <a:solidFill>
                  <a:srgbClr val="5F3075"/>
                </a:solidFill>
                <a:latin typeface="AvenirNext-Medium"/>
                <a:cs typeface="AvenirNext-Medium"/>
              </a:rPr>
              <a:t> </a:t>
            </a:r>
            <a:r>
              <a:rPr sz="1600" spc="-45" dirty="0">
                <a:solidFill>
                  <a:srgbClr val="5F3075"/>
                </a:solidFill>
                <a:latin typeface="AvenirNext-Medium"/>
                <a:cs typeface="AvenirNext-Medium"/>
              </a:rPr>
              <a:t>recreational</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clubs</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delivery</a:t>
            </a:r>
            <a:r>
              <a:rPr sz="1600" spc="-50" dirty="0">
                <a:solidFill>
                  <a:srgbClr val="5F3075"/>
                </a:solidFill>
                <a:latin typeface="AvenirNext-Medium"/>
                <a:cs typeface="AvenirNext-Medium"/>
              </a:rPr>
              <a:t> </a:t>
            </a:r>
            <a:r>
              <a:rPr sz="1600" spc="-35" dirty="0">
                <a:solidFill>
                  <a:srgbClr val="5F3075"/>
                </a:solidFill>
                <a:latin typeface="AvenirNext-Medium"/>
                <a:cs typeface="AvenirNext-Medium"/>
              </a:rPr>
              <a:t>partners</a:t>
            </a:r>
            <a:r>
              <a:rPr sz="1600" spc="-5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25" dirty="0">
                <a:solidFill>
                  <a:srgbClr val="5F3075"/>
                </a:solidFill>
                <a:latin typeface="AvenirNext-Medium"/>
                <a:cs typeface="AvenirNext-Medium"/>
              </a:rPr>
              <a:t>use </a:t>
            </a:r>
            <a:r>
              <a:rPr sz="1600" spc="-20" dirty="0">
                <a:solidFill>
                  <a:srgbClr val="5F3075"/>
                </a:solidFill>
                <a:latin typeface="AvenirNext-Medium"/>
                <a:cs typeface="AvenirNext-Medium"/>
              </a:rPr>
              <a:t>the</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platform</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showcase</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initiatives,</a:t>
            </a:r>
            <a:r>
              <a:rPr sz="1600" spc="-100" dirty="0">
                <a:solidFill>
                  <a:srgbClr val="5F3075"/>
                </a:solidFill>
                <a:latin typeface="AvenirNext-Medium"/>
                <a:cs typeface="AvenirNext-Medium"/>
              </a:rPr>
              <a:t> </a:t>
            </a:r>
            <a:r>
              <a:rPr sz="1600" spc="-35" dirty="0">
                <a:solidFill>
                  <a:srgbClr val="5F3075"/>
                </a:solidFill>
                <a:latin typeface="AvenirNext-Medium"/>
                <a:cs typeface="AvenirNext-Medium"/>
              </a:rPr>
              <a:t>inspire</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new</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projects,</a:t>
            </a:r>
            <a:r>
              <a:rPr sz="1600" spc="-9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45" dirty="0">
                <a:solidFill>
                  <a:srgbClr val="5F3075"/>
                </a:solidFill>
                <a:latin typeface="AvenirNext-Medium"/>
                <a:cs typeface="AvenirNext-Medium"/>
              </a:rPr>
              <a:t> reach </a:t>
            </a:r>
            <a:r>
              <a:rPr sz="1600" spc="-20" dirty="0">
                <a:solidFill>
                  <a:srgbClr val="5F3075"/>
                </a:solidFill>
                <a:latin typeface="AvenirNext-Medium"/>
                <a:cs typeface="AvenirNext-Medium"/>
              </a:rPr>
              <a:t>out</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underrepresented</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communities.</a:t>
            </a:r>
            <a:r>
              <a:rPr sz="1600" spc="-95" dirty="0">
                <a:solidFill>
                  <a:srgbClr val="5F3075"/>
                </a:solidFill>
                <a:latin typeface="AvenirNext-Medium"/>
                <a:cs typeface="AvenirNext-Medium"/>
              </a:rPr>
              <a:t> </a:t>
            </a:r>
            <a:r>
              <a:rPr sz="1600" spc="-25" dirty="0">
                <a:solidFill>
                  <a:srgbClr val="5F3075"/>
                </a:solidFill>
                <a:latin typeface="AvenirNext-Medium"/>
                <a:cs typeface="AvenirNext-Medium"/>
              </a:rPr>
              <a:t>By </a:t>
            </a:r>
            <a:r>
              <a:rPr sz="1600" spc="-30" dirty="0">
                <a:solidFill>
                  <a:srgbClr val="5F3075"/>
                </a:solidFill>
                <a:latin typeface="AvenirNext-Medium"/>
                <a:cs typeface="AvenirNext-Medium"/>
              </a:rPr>
              <a:t>doing</a:t>
            </a:r>
            <a:r>
              <a:rPr sz="1600" spc="-60" dirty="0">
                <a:solidFill>
                  <a:srgbClr val="5F3075"/>
                </a:solidFill>
                <a:latin typeface="AvenirNext-Medium"/>
                <a:cs typeface="AvenirNext-Medium"/>
              </a:rPr>
              <a:t> </a:t>
            </a:r>
            <a:r>
              <a:rPr sz="1600" spc="-30" dirty="0">
                <a:solidFill>
                  <a:srgbClr val="5F3075"/>
                </a:solidFill>
                <a:latin typeface="AvenirNext-Medium"/>
                <a:cs typeface="AvenirNext-Medium"/>
              </a:rPr>
              <a:t>so,</a:t>
            </a:r>
            <a:r>
              <a:rPr sz="1600" spc="-110" dirty="0">
                <a:solidFill>
                  <a:srgbClr val="5F3075"/>
                </a:solidFill>
                <a:latin typeface="AvenirNext-Medium"/>
                <a:cs typeface="AvenirNext-Medium"/>
              </a:rPr>
              <a:t> </a:t>
            </a:r>
            <a:r>
              <a:rPr sz="1600" dirty="0">
                <a:solidFill>
                  <a:srgbClr val="5F3075"/>
                </a:solidFill>
                <a:latin typeface="AvenirNext-Medium"/>
                <a:cs typeface="AvenirNext-Medium"/>
              </a:rPr>
              <a:t>we</a:t>
            </a:r>
            <a:r>
              <a:rPr sz="1600" spc="-55" dirty="0">
                <a:solidFill>
                  <a:srgbClr val="5F3075"/>
                </a:solidFill>
                <a:latin typeface="AvenirNext-Medium"/>
                <a:cs typeface="AvenirNext-Medium"/>
              </a:rPr>
              <a:t> </a:t>
            </a:r>
            <a:r>
              <a:rPr sz="1600" spc="-25" dirty="0">
                <a:solidFill>
                  <a:srgbClr val="5F3075"/>
                </a:solidFill>
                <a:latin typeface="AvenirNext-Medium"/>
                <a:cs typeface="AvenirNext-Medium"/>
              </a:rPr>
              <a:t>hope</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you</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can</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work</a:t>
            </a:r>
            <a:r>
              <a:rPr sz="1600" spc="-60" dirty="0">
                <a:solidFill>
                  <a:srgbClr val="5F3075"/>
                </a:solidFill>
                <a:latin typeface="AvenirNext-Medium"/>
                <a:cs typeface="AvenirNext-Medium"/>
              </a:rPr>
              <a:t> </a:t>
            </a:r>
            <a:r>
              <a:rPr sz="1600" spc="-25" dirty="0">
                <a:solidFill>
                  <a:srgbClr val="5F3075"/>
                </a:solidFill>
                <a:latin typeface="AvenirNext-Medium"/>
                <a:cs typeface="AvenirNext-Medium"/>
              </a:rPr>
              <a:t>with</a:t>
            </a:r>
            <a:r>
              <a:rPr sz="1600" spc="-55" dirty="0">
                <a:solidFill>
                  <a:srgbClr val="5F3075"/>
                </a:solidFill>
                <a:latin typeface="AvenirNext-Medium"/>
                <a:cs typeface="AvenirNext-Medium"/>
              </a:rPr>
              <a:t> </a:t>
            </a:r>
            <a:r>
              <a:rPr sz="1600" dirty="0">
                <a:solidFill>
                  <a:srgbClr val="5F3075"/>
                </a:solidFill>
                <a:latin typeface="AvenirNext-Medium"/>
                <a:cs typeface="AvenirNext-Medium"/>
              </a:rPr>
              <a:t>us</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to</a:t>
            </a:r>
            <a:r>
              <a:rPr sz="1600" spc="-55" dirty="0">
                <a:solidFill>
                  <a:srgbClr val="5F3075"/>
                </a:solidFill>
                <a:latin typeface="AvenirNext-Medium"/>
                <a:cs typeface="AvenirNext-Medium"/>
              </a:rPr>
              <a:t> </a:t>
            </a:r>
            <a:r>
              <a:rPr sz="1600" spc="-40" dirty="0">
                <a:solidFill>
                  <a:srgbClr val="5F3075"/>
                </a:solidFill>
                <a:latin typeface="AvenirNext-Medium"/>
                <a:cs typeface="AvenirNext-Medium"/>
              </a:rPr>
              <a:t>eradicate</a:t>
            </a:r>
            <a:r>
              <a:rPr sz="1600" spc="-60" dirty="0">
                <a:solidFill>
                  <a:srgbClr val="5F3075"/>
                </a:solidFill>
                <a:latin typeface="AvenirNext-Medium"/>
                <a:cs typeface="AvenirNext-Medium"/>
              </a:rPr>
              <a:t> </a:t>
            </a:r>
            <a:r>
              <a:rPr sz="1600" spc="-40" dirty="0">
                <a:solidFill>
                  <a:srgbClr val="5F3075"/>
                </a:solidFill>
                <a:latin typeface="AvenirNext-Medium"/>
                <a:cs typeface="AvenirNext-Medium"/>
              </a:rPr>
              <a:t>discrimination,</a:t>
            </a:r>
            <a:r>
              <a:rPr sz="1600" spc="-110" dirty="0">
                <a:solidFill>
                  <a:srgbClr val="5F3075"/>
                </a:solidFill>
                <a:latin typeface="AvenirNext-Medium"/>
                <a:cs typeface="AvenirNext-Medium"/>
              </a:rPr>
              <a:t> </a:t>
            </a:r>
            <a:r>
              <a:rPr sz="1600" spc="-35" dirty="0">
                <a:solidFill>
                  <a:srgbClr val="5F3075"/>
                </a:solidFill>
                <a:latin typeface="AvenirNext-Medium"/>
                <a:cs typeface="AvenirNext-Medium"/>
              </a:rPr>
              <a:t>make</a:t>
            </a:r>
            <a:r>
              <a:rPr sz="1600" spc="-55" dirty="0">
                <a:solidFill>
                  <a:srgbClr val="5F3075"/>
                </a:solidFill>
                <a:latin typeface="AvenirNext-Medium"/>
                <a:cs typeface="AvenirNext-Medium"/>
              </a:rPr>
              <a:t> </a:t>
            </a:r>
            <a:r>
              <a:rPr sz="1600" spc="-35" dirty="0">
                <a:solidFill>
                  <a:srgbClr val="5F3075"/>
                </a:solidFill>
                <a:latin typeface="AvenirNext-Medium"/>
                <a:cs typeface="AvenirNext-Medium"/>
              </a:rPr>
              <a:t>cricket</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more</a:t>
            </a:r>
            <a:r>
              <a:rPr sz="1600" spc="-55" dirty="0">
                <a:solidFill>
                  <a:srgbClr val="5F3075"/>
                </a:solidFill>
                <a:latin typeface="AvenirNext-Medium"/>
                <a:cs typeface="AvenirNext-Medium"/>
              </a:rPr>
              <a:t> </a:t>
            </a:r>
            <a:r>
              <a:rPr sz="1600" spc="-40" dirty="0">
                <a:solidFill>
                  <a:srgbClr val="5F3075"/>
                </a:solidFill>
                <a:latin typeface="AvenirNext-Medium"/>
                <a:cs typeface="AvenirNext-Medium"/>
              </a:rPr>
              <a:t>inclusive,</a:t>
            </a:r>
            <a:r>
              <a:rPr sz="1600" spc="-110" dirty="0">
                <a:solidFill>
                  <a:srgbClr val="5F3075"/>
                </a:solidFill>
                <a:latin typeface="AvenirNext-Medium"/>
                <a:cs typeface="AvenirNext-Medium"/>
              </a:rPr>
              <a:t> </a:t>
            </a:r>
            <a:r>
              <a:rPr sz="1600" spc="-40" dirty="0">
                <a:solidFill>
                  <a:srgbClr val="5F3075"/>
                </a:solidFill>
                <a:latin typeface="AvenirNext-Medium"/>
                <a:cs typeface="AvenirNext-Medium"/>
              </a:rPr>
              <a:t>create</a:t>
            </a:r>
            <a:r>
              <a:rPr sz="1600" spc="-55" dirty="0">
                <a:solidFill>
                  <a:srgbClr val="5F3075"/>
                </a:solidFill>
                <a:latin typeface="AvenirNext-Medium"/>
                <a:cs typeface="AvenirNext-Medium"/>
              </a:rPr>
              <a:t> </a:t>
            </a:r>
            <a:r>
              <a:rPr sz="1600" spc="-20" dirty="0">
                <a:solidFill>
                  <a:srgbClr val="5F3075"/>
                </a:solidFill>
                <a:latin typeface="AvenirNext-Medium"/>
                <a:cs typeface="AvenirNext-Medium"/>
              </a:rPr>
              <a:t>more </a:t>
            </a:r>
            <a:r>
              <a:rPr sz="1600" spc="-35" dirty="0">
                <a:solidFill>
                  <a:srgbClr val="5F3075"/>
                </a:solidFill>
                <a:latin typeface="AvenirNext-Medium"/>
                <a:cs typeface="AvenirNext-Medium"/>
              </a:rPr>
              <a:t>equitable</a:t>
            </a:r>
            <a:r>
              <a:rPr sz="1600" spc="-45" dirty="0">
                <a:solidFill>
                  <a:srgbClr val="5F3075"/>
                </a:solidFill>
                <a:latin typeface="AvenirNext-Medium"/>
                <a:cs typeface="AvenirNext-Medium"/>
              </a:rPr>
              <a:t> </a:t>
            </a:r>
            <a:r>
              <a:rPr sz="1600" spc="-40" dirty="0">
                <a:solidFill>
                  <a:srgbClr val="5F3075"/>
                </a:solidFill>
                <a:latin typeface="AvenirNext-Medium"/>
                <a:cs typeface="AvenirNext-Medium"/>
              </a:rPr>
              <a:t>opportunities,</a:t>
            </a:r>
            <a:r>
              <a:rPr sz="1600" spc="-9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deliver</a:t>
            </a:r>
            <a:r>
              <a:rPr sz="1600" spc="-45"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40" dirty="0">
                <a:solidFill>
                  <a:srgbClr val="5F3075"/>
                </a:solidFill>
                <a:latin typeface="AvenirNext-Medium"/>
                <a:cs typeface="AvenirNext-Medium"/>
              </a:rPr>
              <a:t> </a:t>
            </a:r>
            <a:r>
              <a:rPr sz="1600" spc="-20" dirty="0">
                <a:solidFill>
                  <a:srgbClr val="5F3075"/>
                </a:solidFill>
                <a:latin typeface="AvenirNext-Medium"/>
                <a:cs typeface="AvenirNext-Medium"/>
              </a:rPr>
              <a:t>our</a:t>
            </a:r>
            <a:r>
              <a:rPr sz="1600" spc="-45" dirty="0">
                <a:solidFill>
                  <a:srgbClr val="5F3075"/>
                </a:solidFill>
                <a:latin typeface="AvenirNext-Medium"/>
                <a:cs typeface="AvenirNext-Medium"/>
              </a:rPr>
              <a:t> </a:t>
            </a:r>
            <a:r>
              <a:rPr sz="1600" spc="-35" dirty="0">
                <a:solidFill>
                  <a:srgbClr val="5F3075"/>
                </a:solidFill>
                <a:latin typeface="AvenirNext-Medium"/>
                <a:cs typeface="AvenirNext-Medium"/>
              </a:rPr>
              <a:t>collective</a:t>
            </a:r>
            <a:r>
              <a:rPr sz="1600" spc="-45" dirty="0">
                <a:solidFill>
                  <a:srgbClr val="5F3075"/>
                </a:solidFill>
                <a:latin typeface="AvenirNext-Medium"/>
                <a:cs typeface="AvenirNext-Medium"/>
              </a:rPr>
              <a:t> equity,</a:t>
            </a:r>
            <a:r>
              <a:rPr sz="1600" spc="-95" dirty="0">
                <a:solidFill>
                  <a:srgbClr val="5F3075"/>
                </a:solidFill>
                <a:latin typeface="AvenirNext-Medium"/>
                <a:cs typeface="AvenirNext-Medium"/>
              </a:rPr>
              <a:t> </a:t>
            </a:r>
            <a:r>
              <a:rPr sz="1600" spc="-35" dirty="0">
                <a:solidFill>
                  <a:srgbClr val="5F3075"/>
                </a:solidFill>
                <a:latin typeface="AvenirNext-Medium"/>
                <a:cs typeface="AvenirNext-Medium"/>
              </a:rPr>
              <a:t>diversity</a:t>
            </a:r>
            <a:r>
              <a:rPr sz="1600" spc="-4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40" dirty="0">
                <a:solidFill>
                  <a:srgbClr val="5F3075"/>
                </a:solidFill>
                <a:latin typeface="AvenirNext-Medium"/>
                <a:cs typeface="AvenirNext-Medium"/>
              </a:rPr>
              <a:t> </a:t>
            </a:r>
            <a:r>
              <a:rPr sz="1600" spc="-35" dirty="0">
                <a:solidFill>
                  <a:srgbClr val="5F3075"/>
                </a:solidFill>
                <a:latin typeface="AvenirNext-Medium"/>
                <a:cs typeface="AvenirNext-Medium"/>
              </a:rPr>
              <a:t>inclusion</a:t>
            </a:r>
            <a:r>
              <a:rPr sz="1600" spc="-45" dirty="0">
                <a:solidFill>
                  <a:srgbClr val="5F3075"/>
                </a:solidFill>
                <a:latin typeface="AvenirNext-Medium"/>
                <a:cs typeface="AvenirNext-Medium"/>
              </a:rPr>
              <a:t> </a:t>
            </a:r>
            <a:r>
              <a:rPr sz="1600" spc="-30" dirty="0">
                <a:solidFill>
                  <a:srgbClr val="5F3075"/>
                </a:solidFill>
                <a:latin typeface="AvenirNext-Medium"/>
                <a:cs typeface="AvenirNext-Medium"/>
              </a:rPr>
              <a:t>(EDI)</a:t>
            </a:r>
            <a:r>
              <a:rPr sz="1600" spc="-40" dirty="0">
                <a:solidFill>
                  <a:srgbClr val="5F3075"/>
                </a:solidFill>
                <a:latin typeface="AvenirNext-Medium"/>
                <a:cs typeface="AvenirNext-Medium"/>
              </a:rPr>
              <a:t> </a:t>
            </a:r>
            <a:r>
              <a:rPr sz="1600" spc="-10" dirty="0">
                <a:solidFill>
                  <a:srgbClr val="5F3075"/>
                </a:solidFill>
                <a:latin typeface="AvenirNext-Medium"/>
                <a:cs typeface="AvenirNext-Medium"/>
              </a:rPr>
              <a:t>ambitions.</a:t>
            </a:r>
            <a:endParaRPr sz="1600">
              <a:latin typeface="AvenirNext-Medium"/>
              <a:cs typeface="AvenirNext-Medium"/>
            </a:endParaRPr>
          </a:p>
          <a:p>
            <a:pPr>
              <a:lnSpc>
                <a:spcPct val="100000"/>
              </a:lnSpc>
              <a:spcBef>
                <a:spcPts val="60"/>
              </a:spcBef>
            </a:pPr>
            <a:endParaRPr sz="2600">
              <a:latin typeface="AvenirNext-Medium"/>
              <a:cs typeface="AvenirNext-Medium"/>
            </a:endParaRPr>
          </a:p>
          <a:p>
            <a:pPr marL="12700">
              <a:lnSpc>
                <a:spcPct val="100000"/>
              </a:lnSpc>
            </a:pPr>
            <a:r>
              <a:rPr sz="1600" b="1" spc="-35" dirty="0">
                <a:solidFill>
                  <a:srgbClr val="5F3075"/>
                </a:solidFill>
                <a:latin typeface="Avenir Next"/>
                <a:cs typeface="Avenir Next"/>
              </a:rPr>
              <a:t>Kate</a:t>
            </a:r>
            <a:r>
              <a:rPr sz="1600" b="1" spc="-40" dirty="0">
                <a:solidFill>
                  <a:srgbClr val="5F3075"/>
                </a:solidFill>
                <a:latin typeface="Avenir Next"/>
                <a:cs typeface="Avenir Next"/>
              </a:rPr>
              <a:t> </a:t>
            </a:r>
            <a:r>
              <a:rPr sz="1600" b="1" spc="-50" dirty="0">
                <a:solidFill>
                  <a:srgbClr val="5F3075"/>
                </a:solidFill>
                <a:latin typeface="Avenir Next"/>
                <a:cs typeface="Avenir Next"/>
              </a:rPr>
              <a:t>Miller,</a:t>
            </a:r>
            <a:r>
              <a:rPr sz="1600" b="1" spc="-90" dirty="0">
                <a:solidFill>
                  <a:srgbClr val="5F3075"/>
                </a:solidFill>
                <a:latin typeface="Avenir Next"/>
                <a:cs typeface="Avenir Next"/>
              </a:rPr>
              <a:t> </a:t>
            </a:r>
            <a:r>
              <a:rPr sz="1600" b="1" spc="-20" dirty="0">
                <a:solidFill>
                  <a:srgbClr val="5F3075"/>
                </a:solidFill>
                <a:latin typeface="Avenir Next"/>
                <a:cs typeface="Avenir Next"/>
              </a:rPr>
              <a:t>Chief</a:t>
            </a:r>
            <a:r>
              <a:rPr sz="1600" b="1" dirty="0">
                <a:solidFill>
                  <a:srgbClr val="5F3075"/>
                </a:solidFill>
                <a:latin typeface="Avenir Next"/>
                <a:cs typeface="Avenir Next"/>
              </a:rPr>
              <a:t> </a:t>
            </a:r>
            <a:r>
              <a:rPr sz="1600" b="1" spc="-35" dirty="0">
                <a:solidFill>
                  <a:srgbClr val="5F3075"/>
                </a:solidFill>
                <a:latin typeface="Avenir Next"/>
                <a:cs typeface="Avenir Next"/>
              </a:rPr>
              <a:t>Diversity</a:t>
            </a:r>
            <a:r>
              <a:rPr sz="1600" b="1" spc="-40" dirty="0">
                <a:solidFill>
                  <a:srgbClr val="5F3075"/>
                </a:solidFill>
                <a:latin typeface="Avenir Next"/>
                <a:cs typeface="Avenir Next"/>
              </a:rPr>
              <a:t> </a:t>
            </a:r>
            <a:r>
              <a:rPr sz="1600" b="1" spc="-20" dirty="0">
                <a:solidFill>
                  <a:srgbClr val="5F3075"/>
                </a:solidFill>
                <a:latin typeface="Avenir Next"/>
                <a:cs typeface="Avenir Next"/>
              </a:rPr>
              <a:t>and</a:t>
            </a:r>
            <a:r>
              <a:rPr sz="1600" b="1" spc="-40" dirty="0">
                <a:solidFill>
                  <a:srgbClr val="5F3075"/>
                </a:solidFill>
                <a:latin typeface="Avenir Next"/>
                <a:cs typeface="Avenir Next"/>
              </a:rPr>
              <a:t> Communications</a:t>
            </a:r>
            <a:r>
              <a:rPr sz="1600" b="1" spc="-35" dirty="0">
                <a:solidFill>
                  <a:srgbClr val="5F3075"/>
                </a:solidFill>
                <a:latin typeface="Avenir Next"/>
                <a:cs typeface="Avenir Next"/>
              </a:rPr>
              <a:t> </a:t>
            </a:r>
            <a:r>
              <a:rPr sz="1600" b="1" spc="-50" dirty="0">
                <a:solidFill>
                  <a:srgbClr val="5F3075"/>
                </a:solidFill>
                <a:latin typeface="Avenir Next"/>
                <a:cs typeface="Avenir Next"/>
              </a:rPr>
              <a:t>Officer,</a:t>
            </a:r>
            <a:r>
              <a:rPr sz="1600" b="1" spc="-90" dirty="0">
                <a:solidFill>
                  <a:srgbClr val="5F3075"/>
                </a:solidFill>
                <a:latin typeface="Avenir Next"/>
                <a:cs typeface="Avenir Next"/>
              </a:rPr>
              <a:t> </a:t>
            </a:r>
            <a:r>
              <a:rPr sz="1600" b="1" spc="-25" dirty="0">
                <a:solidFill>
                  <a:srgbClr val="5F3075"/>
                </a:solidFill>
                <a:latin typeface="Avenir Next"/>
                <a:cs typeface="Avenir Next"/>
              </a:rPr>
              <a:t>ECB</a:t>
            </a:r>
            <a:endParaRPr sz="1600">
              <a:latin typeface="Avenir Next"/>
              <a:cs typeface="Avenir Next"/>
            </a:endParaRPr>
          </a:p>
        </p:txBody>
      </p:sp>
      <p:sp>
        <p:nvSpPr>
          <p:cNvPr id="6" name="object 6">
            <a:extLst>
              <a:ext uri="{C183D7F6-B498-43B3-948B-1728B52AA6E4}">
                <adec:decorative xmlns:adec="http://schemas.microsoft.com/office/drawing/2017/decorative" val="1"/>
              </a:ext>
            </a:extLst>
          </p:cNvPr>
          <p:cNvSpPr/>
          <p:nvPr/>
        </p:nvSpPr>
        <p:spPr>
          <a:xfrm>
            <a:off x="870350" y="3957176"/>
            <a:ext cx="1036955" cy="2051050"/>
          </a:xfrm>
          <a:custGeom>
            <a:avLst/>
            <a:gdLst/>
            <a:ahLst/>
            <a:cxnLst/>
            <a:rect l="l" t="t" r="r" b="b"/>
            <a:pathLst>
              <a:path w="1036955" h="2051050">
                <a:moveTo>
                  <a:pt x="0" y="1124635"/>
                </a:moveTo>
                <a:lnTo>
                  <a:pt x="307225" y="1124318"/>
                </a:lnTo>
                <a:lnTo>
                  <a:pt x="308648" y="2050516"/>
                </a:lnTo>
                <a:lnTo>
                  <a:pt x="725157" y="2050516"/>
                </a:lnTo>
                <a:lnTo>
                  <a:pt x="725474" y="1124318"/>
                </a:lnTo>
                <a:lnTo>
                  <a:pt x="1036472" y="1124318"/>
                </a:lnTo>
                <a:lnTo>
                  <a:pt x="518325" y="0"/>
                </a:lnTo>
                <a:lnTo>
                  <a:pt x="511632" y="0"/>
                </a:lnTo>
                <a:lnTo>
                  <a:pt x="0" y="1124635"/>
                </a:lnTo>
                <a:close/>
              </a:path>
            </a:pathLst>
          </a:custGeom>
          <a:ln w="12700">
            <a:solidFill>
              <a:srgbClr val="F69DA2"/>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Purple Raising The Game logo"/>
          <p:cNvGrpSpPr/>
          <p:nvPr/>
        </p:nvGrpSpPr>
        <p:grpSpPr>
          <a:xfrm>
            <a:off x="10297020" y="5773630"/>
            <a:ext cx="1001394" cy="481330"/>
            <a:chOff x="10297020" y="5773630"/>
            <a:chExt cx="1001394" cy="481330"/>
          </a:xfrm>
        </p:grpSpPr>
        <p:pic>
          <p:nvPicPr>
            <p:cNvPr id="3" name="object 3"/>
            <p:cNvPicPr/>
            <p:nvPr/>
          </p:nvPicPr>
          <p:blipFill>
            <a:blip r:embed="rId3" cstate="print"/>
            <a:stretch>
              <a:fillRect/>
            </a:stretch>
          </p:blipFill>
          <p:spPr>
            <a:xfrm>
              <a:off x="10297449" y="6015689"/>
              <a:ext cx="108927" cy="238556"/>
            </a:xfrm>
            <a:prstGeom prst="rect">
              <a:avLst/>
            </a:prstGeom>
          </p:spPr>
        </p:pic>
        <p:sp>
          <p:nvSpPr>
            <p:cNvPr id="4" name="object 4"/>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5F3075"/>
            </a:solidFill>
          </p:spPr>
          <p:txBody>
            <a:bodyPr wrap="square" lIns="0" tIns="0" rIns="0" bIns="0" rtlCol="0"/>
            <a:lstStyle/>
            <a:p>
              <a:endParaRPr/>
            </a:p>
          </p:txBody>
        </p:sp>
        <p:pic>
          <p:nvPicPr>
            <p:cNvPr id="5" name="object 5"/>
            <p:cNvPicPr/>
            <p:nvPr/>
          </p:nvPicPr>
          <p:blipFill>
            <a:blip r:embed="rId4" cstate="print"/>
            <a:stretch>
              <a:fillRect/>
            </a:stretch>
          </p:blipFill>
          <p:spPr>
            <a:xfrm>
              <a:off x="10633972" y="6016904"/>
              <a:ext cx="224116" cy="234187"/>
            </a:xfrm>
            <a:prstGeom prst="rect">
              <a:avLst/>
            </a:prstGeom>
          </p:spPr>
        </p:pic>
      </p:grpSp>
      <p:sp>
        <p:nvSpPr>
          <p:cNvPr id="6" name="object 6">
            <a:extLst>
              <a:ext uri="{C183D7F6-B498-43B3-948B-1728B52AA6E4}">
                <adec:decorative xmlns:adec="http://schemas.microsoft.com/office/drawing/2017/decorative" val="1"/>
              </a:ext>
            </a:extLst>
          </p:cNvPr>
          <p:cNvSpPr/>
          <p:nvPr/>
        </p:nvSpPr>
        <p:spPr>
          <a:xfrm>
            <a:off x="0" y="96520"/>
            <a:ext cx="3829685" cy="6421755"/>
          </a:xfrm>
          <a:custGeom>
            <a:avLst/>
            <a:gdLst/>
            <a:ahLst/>
            <a:cxnLst/>
            <a:rect l="l" t="t" r="r" b="b"/>
            <a:pathLst>
              <a:path w="3829685" h="6421755">
                <a:moveTo>
                  <a:pt x="498010" y="5507316"/>
                </a:moveTo>
                <a:lnTo>
                  <a:pt x="0" y="5507316"/>
                </a:lnTo>
              </a:path>
              <a:path w="3829685" h="6421755">
                <a:moveTo>
                  <a:pt x="0" y="1344907"/>
                </a:moveTo>
                <a:lnTo>
                  <a:pt x="577182" y="99910"/>
                </a:lnTo>
                <a:lnTo>
                  <a:pt x="603862" y="61309"/>
                </a:lnTo>
                <a:lnTo>
                  <a:pt x="640691" y="29519"/>
                </a:lnTo>
                <a:lnTo>
                  <a:pt x="684288" y="7947"/>
                </a:lnTo>
                <a:lnTo>
                  <a:pt x="731271" y="0"/>
                </a:lnTo>
                <a:lnTo>
                  <a:pt x="821847" y="0"/>
                </a:lnTo>
                <a:lnTo>
                  <a:pt x="868830" y="7947"/>
                </a:lnTo>
                <a:lnTo>
                  <a:pt x="912415" y="29519"/>
                </a:lnTo>
                <a:lnTo>
                  <a:pt x="949208" y="61309"/>
                </a:lnTo>
                <a:lnTo>
                  <a:pt x="975809" y="99910"/>
                </a:lnTo>
                <a:lnTo>
                  <a:pt x="3811452" y="6216192"/>
                </a:lnTo>
                <a:lnTo>
                  <a:pt x="3826007" y="6260245"/>
                </a:lnTo>
                <a:lnTo>
                  <a:pt x="3829419" y="6302923"/>
                </a:lnTo>
                <a:lnTo>
                  <a:pt x="3822430" y="6342841"/>
                </a:lnTo>
                <a:lnTo>
                  <a:pt x="3805783" y="6378611"/>
                </a:lnTo>
                <a:lnTo>
                  <a:pt x="3780222" y="6408846"/>
                </a:lnTo>
                <a:lnTo>
                  <a:pt x="3762297" y="6421235"/>
                </a:lnTo>
              </a:path>
              <a:path w="3829685" h="6421755">
                <a:moveTo>
                  <a:pt x="2493130" y="6421235"/>
                </a:moveTo>
                <a:lnTo>
                  <a:pt x="2446882" y="6391084"/>
                </a:lnTo>
                <a:lnTo>
                  <a:pt x="2417004" y="6360927"/>
                </a:lnTo>
                <a:lnTo>
                  <a:pt x="2388914" y="6323586"/>
                </a:lnTo>
                <a:lnTo>
                  <a:pt x="2361794" y="6278539"/>
                </a:lnTo>
                <a:lnTo>
                  <a:pt x="2334823" y="6225260"/>
                </a:lnTo>
                <a:lnTo>
                  <a:pt x="2008662" y="5507316"/>
                </a:lnTo>
                <a:lnTo>
                  <a:pt x="1051349" y="5507316"/>
                </a:lnTo>
                <a:lnTo>
                  <a:pt x="1051908" y="4271378"/>
                </a:lnTo>
                <a:lnTo>
                  <a:pt x="1465127" y="4271378"/>
                </a:lnTo>
                <a:lnTo>
                  <a:pt x="776559" y="2771762"/>
                </a:lnTo>
                <a:lnTo>
                  <a:pt x="767504" y="2771762"/>
                </a:lnTo>
                <a:lnTo>
                  <a:pt x="88003" y="4271378"/>
                </a:lnTo>
                <a:lnTo>
                  <a:pt x="496016" y="4271378"/>
                </a:lnTo>
                <a:lnTo>
                  <a:pt x="498010" y="5507316"/>
                </a:lnTo>
              </a:path>
            </a:pathLst>
          </a:custGeom>
          <a:ln w="19050">
            <a:solidFill>
              <a:srgbClr val="E2F0F3"/>
            </a:solidFill>
          </a:ln>
        </p:spPr>
        <p:txBody>
          <a:bodyPr wrap="square" lIns="0" tIns="0" rIns="0" bIns="0" rtlCol="0"/>
          <a:lstStyle/>
          <a:p>
            <a:endParaRPr/>
          </a:p>
        </p:txBody>
      </p:sp>
      <p:sp>
        <p:nvSpPr>
          <p:cNvPr id="7" name="object 7"/>
          <p:cNvSpPr txBox="1">
            <a:spLocks noGrp="1"/>
          </p:cNvSpPr>
          <p:nvPr>
            <p:ph type="title"/>
          </p:nvPr>
        </p:nvSpPr>
        <p:spPr>
          <a:xfrm>
            <a:off x="1586571" y="595924"/>
            <a:ext cx="8341995" cy="619760"/>
          </a:xfrm>
          <a:prstGeom prst="rect">
            <a:avLst/>
          </a:prstGeom>
        </p:spPr>
        <p:txBody>
          <a:bodyPr vert="horz" wrap="square" lIns="0" tIns="12700" rIns="0" bIns="0" rtlCol="0">
            <a:spAutoFit/>
          </a:bodyPr>
          <a:lstStyle/>
          <a:p>
            <a:pPr marL="12700">
              <a:lnSpc>
                <a:spcPct val="100000"/>
              </a:lnSpc>
              <a:spcBef>
                <a:spcPts val="100"/>
              </a:spcBef>
            </a:pPr>
            <a:r>
              <a:rPr b="0" dirty="0">
                <a:latin typeface="AvenirNext-Medium"/>
                <a:cs typeface="AvenirNext-Medium"/>
              </a:rPr>
              <a:t>THE</a:t>
            </a:r>
            <a:r>
              <a:rPr b="0" spc="-204" dirty="0">
                <a:latin typeface="AvenirNext-Medium"/>
                <a:cs typeface="AvenirNext-Medium"/>
              </a:rPr>
              <a:t> </a:t>
            </a:r>
            <a:r>
              <a:rPr b="0" dirty="0">
                <a:latin typeface="AvenirNext-Medium"/>
                <a:cs typeface="AvenirNext-Medium"/>
              </a:rPr>
              <a:t>NEED</a:t>
            </a:r>
            <a:r>
              <a:rPr b="0" spc="-160" dirty="0">
                <a:latin typeface="AvenirNext-Medium"/>
                <a:cs typeface="AvenirNext-Medium"/>
              </a:rPr>
              <a:t> </a:t>
            </a:r>
            <a:r>
              <a:rPr b="0" dirty="0">
                <a:latin typeface="AvenirNext-Medium"/>
                <a:cs typeface="AvenirNext-Medium"/>
              </a:rPr>
              <a:t>FOR</a:t>
            </a:r>
            <a:r>
              <a:rPr b="0" spc="-160" dirty="0">
                <a:latin typeface="AvenirNext-Medium"/>
                <a:cs typeface="AvenirNext-Medium"/>
              </a:rPr>
              <a:t> </a:t>
            </a:r>
            <a:r>
              <a:rPr spc="-30" dirty="0"/>
              <a:t>RAISING</a:t>
            </a:r>
            <a:r>
              <a:rPr spc="-215" dirty="0"/>
              <a:t> </a:t>
            </a:r>
            <a:r>
              <a:rPr dirty="0"/>
              <a:t>THE</a:t>
            </a:r>
            <a:r>
              <a:rPr spc="-155" dirty="0"/>
              <a:t> </a:t>
            </a:r>
            <a:r>
              <a:rPr spc="-25" dirty="0"/>
              <a:t>GAME</a:t>
            </a:r>
          </a:p>
        </p:txBody>
      </p:sp>
      <p:sp>
        <p:nvSpPr>
          <p:cNvPr id="8" name="object 8"/>
          <p:cNvSpPr txBox="1"/>
          <p:nvPr/>
        </p:nvSpPr>
        <p:spPr>
          <a:xfrm>
            <a:off x="385495" y="1352880"/>
            <a:ext cx="3480435" cy="1851660"/>
          </a:xfrm>
          <a:prstGeom prst="rect">
            <a:avLst/>
          </a:prstGeom>
          <a:solidFill>
            <a:srgbClr val="009EB4"/>
          </a:solidFill>
        </p:spPr>
        <p:txBody>
          <a:bodyPr vert="horz" wrap="square" lIns="0" tIns="107950" rIns="0" bIns="0" rtlCol="0">
            <a:spAutoFit/>
          </a:bodyPr>
          <a:lstStyle/>
          <a:p>
            <a:pPr marL="107950">
              <a:lnSpc>
                <a:spcPct val="100000"/>
              </a:lnSpc>
              <a:spcBef>
                <a:spcPts val="850"/>
              </a:spcBef>
            </a:pPr>
            <a:r>
              <a:rPr sz="1600" b="1" dirty="0">
                <a:solidFill>
                  <a:srgbClr val="BCDEE6"/>
                </a:solidFill>
                <a:latin typeface="Avenir Next"/>
                <a:cs typeface="Avenir Next"/>
              </a:rPr>
              <a:t>RACISM</a:t>
            </a:r>
            <a:r>
              <a:rPr sz="1600" b="1" spc="-15" dirty="0">
                <a:solidFill>
                  <a:srgbClr val="BCDEE6"/>
                </a:solidFill>
                <a:latin typeface="Avenir Next"/>
                <a:cs typeface="Avenir Next"/>
              </a:rPr>
              <a:t> </a:t>
            </a:r>
            <a:r>
              <a:rPr sz="1600" b="1" dirty="0">
                <a:solidFill>
                  <a:srgbClr val="BCDEE6"/>
                </a:solidFill>
                <a:latin typeface="Avenir Next"/>
                <a:cs typeface="Avenir Next"/>
              </a:rPr>
              <a:t>IN</a:t>
            </a:r>
            <a:r>
              <a:rPr sz="1600" b="1" spc="-15" dirty="0">
                <a:solidFill>
                  <a:srgbClr val="BCDEE6"/>
                </a:solidFill>
                <a:latin typeface="Avenir Next"/>
                <a:cs typeface="Avenir Next"/>
              </a:rPr>
              <a:t> </a:t>
            </a:r>
            <a:r>
              <a:rPr sz="1600" b="1" spc="-10" dirty="0">
                <a:solidFill>
                  <a:srgbClr val="BCDEE6"/>
                </a:solidFill>
                <a:latin typeface="Avenir Next"/>
                <a:cs typeface="Avenir Next"/>
              </a:rPr>
              <a:t>CRICKET</a:t>
            </a:r>
            <a:endParaRPr sz="1600" dirty="0">
              <a:latin typeface="Avenir Next"/>
              <a:cs typeface="Avenir Next"/>
            </a:endParaRPr>
          </a:p>
          <a:p>
            <a:pPr marL="107950">
              <a:lnSpc>
                <a:spcPct val="100000"/>
              </a:lnSpc>
              <a:spcBef>
                <a:spcPts val="480"/>
              </a:spcBef>
            </a:pPr>
            <a:r>
              <a:rPr sz="2600" b="1" dirty="0">
                <a:solidFill>
                  <a:srgbClr val="FFFFFF"/>
                </a:solidFill>
                <a:latin typeface="Avenir Next"/>
                <a:cs typeface="Avenir Next"/>
              </a:rPr>
              <a:t>OVER</a:t>
            </a:r>
            <a:r>
              <a:rPr sz="2600" b="1" spc="-70" dirty="0">
                <a:solidFill>
                  <a:srgbClr val="FFFFFF"/>
                </a:solidFill>
                <a:latin typeface="Avenir Next"/>
                <a:cs typeface="Avenir Next"/>
              </a:rPr>
              <a:t> </a:t>
            </a:r>
            <a:r>
              <a:rPr sz="2600" b="1" dirty="0">
                <a:solidFill>
                  <a:srgbClr val="FFFFFF"/>
                </a:solidFill>
                <a:latin typeface="Avenir Next"/>
                <a:cs typeface="Avenir Next"/>
              </a:rPr>
              <a:t>A</a:t>
            </a:r>
            <a:r>
              <a:rPr sz="2600" b="1" spc="-125" dirty="0">
                <a:solidFill>
                  <a:srgbClr val="FFFFFF"/>
                </a:solidFill>
                <a:latin typeface="Avenir Next"/>
                <a:cs typeface="Avenir Next"/>
              </a:rPr>
              <a:t> </a:t>
            </a:r>
            <a:r>
              <a:rPr sz="2600" b="1" spc="-10" dirty="0">
                <a:solidFill>
                  <a:srgbClr val="FFFFFF"/>
                </a:solidFill>
                <a:latin typeface="Avenir Next"/>
                <a:cs typeface="Avenir Next"/>
              </a:rPr>
              <a:t>THIRD</a:t>
            </a:r>
            <a:endParaRPr sz="2600" dirty="0">
              <a:latin typeface="Avenir Next"/>
              <a:cs typeface="Avenir Next"/>
            </a:endParaRPr>
          </a:p>
          <a:p>
            <a:pPr marL="107950" marR="233679">
              <a:lnSpc>
                <a:spcPct val="114599"/>
              </a:lnSpc>
              <a:spcBef>
                <a:spcPts val="85"/>
              </a:spcBef>
            </a:pPr>
            <a:r>
              <a:rPr sz="1600" dirty="0">
                <a:solidFill>
                  <a:srgbClr val="FFFFFF"/>
                </a:solidFill>
                <a:latin typeface="AvenirNext-Medium"/>
                <a:cs typeface="AvenirNext-Medium"/>
              </a:rPr>
              <a:t>of</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Black</a:t>
            </a:r>
            <a:r>
              <a:rPr sz="1600" spc="-70" dirty="0">
                <a:solidFill>
                  <a:srgbClr val="FFFFFF"/>
                </a:solidFill>
                <a:latin typeface="AvenirNext-Medium"/>
                <a:cs typeface="AvenirNext-Medium"/>
              </a:rPr>
              <a:t> </a:t>
            </a:r>
            <a:r>
              <a:rPr sz="1600" spc="-20" dirty="0">
                <a:solidFill>
                  <a:srgbClr val="FFFFFF"/>
                </a:solidFill>
                <a:latin typeface="AvenirNext-Medium"/>
                <a:cs typeface="AvenirNext-Medium"/>
              </a:rPr>
              <a:t>and</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ethnic</a:t>
            </a:r>
            <a:r>
              <a:rPr sz="1600" spc="-70" dirty="0">
                <a:solidFill>
                  <a:srgbClr val="FFFFFF"/>
                </a:solidFill>
                <a:latin typeface="AvenirNext-Medium"/>
                <a:cs typeface="AvenirNext-Medium"/>
              </a:rPr>
              <a:t> </a:t>
            </a:r>
            <a:r>
              <a:rPr sz="1600" spc="-10" dirty="0">
                <a:solidFill>
                  <a:srgbClr val="FFFFFF"/>
                </a:solidFill>
                <a:latin typeface="AvenirNext-Medium"/>
                <a:cs typeface="AvenirNext-Medium"/>
              </a:rPr>
              <a:t>minority </a:t>
            </a:r>
            <a:r>
              <a:rPr sz="1600" spc="-40" dirty="0">
                <a:solidFill>
                  <a:srgbClr val="FFFFFF"/>
                </a:solidFill>
                <a:latin typeface="AvenirNext-Medium"/>
                <a:cs typeface="AvenirNext-Medium"/>
              </a:rPr>
              <a:t>cricketers</a:t>
            </a:r>
            <a:r>
              <a:rPr sz="1600" spc="-25" dirty="0">
                <a:solidFill>
                  <a:srgbClr val="FFFFFF"/>
                </a:solidFill>
                <a:latin typeface="AvenirNext-Medium"/>
                <a:cs typeface="AvenirNext-Medium"/>
              </a:rPr>
              <a:t> have </a:t>
            </a:r>
            <a:r>
              <a:rPr sz="1600" spc="-40" dirty="0">
                <a:solidFill>
                  <a:srgbClr val="FFFFFF"/>
                </a:solidFill>
                <a:latin typeface="AvenirNext-Medium"/>
                <a:cs typeface="AvenirNext-Medium"/>
              </a:rPr>
              <a:t>experienced</a:t>
            </a:r>
            <a:r>
              <a:rPr sz="1600" spc="-20" dirty="0">
                <a:solidFill>
                  <a:srgbClr val="FFFFFF"/>
                </a:solidFill>
                <a:latin typeface="AvenirNext-Medium"/>
                <a:cs typeface="AvenirNext-Medium"/>
              </a:rPr>
              <a:t> </a:t>
            </a:r>
            <a:r>
              <a:rPr sz="1600" spc="-35" dirty="0">
                <a:solidFill>
                  <a:srgbClr val="FFFFFF"/>
                </a:solidFill>
                <a:latin typeface="AvenirNext-Medium"/>
                <a:cs typeface="AvenirNext-Medium"/>
              </a:rPr>
              <a:t>racism </a:t>
            </a:r>
            <a:r>
              <a:rPr sz="1600" dirty="0">
                <a:solidFill>
                  <a:srgbClr val="FFFFFF"/>
                </a:solidFill>
                <a:latin typeface="AvenirNext-Medium"/>
                <a:cs typeface="AvenirNext-Medium"/>
              </a:rPr>
              <a:t>in</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county</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game</a:t>
            </a:r>
            <a:r>
              <a:rPr sz="1600" spc="-155" dirty="0">
                <a:solidFill>
                  <a:srgbClr val="FFFFFF"/>
                </a:solidFill>
                <a:latin typeface="AvenirNext-Medium"/>
                <a:cs typeface="AvenirNext-Medium"/>
              </a:rPr>
              <a:t> </a:t>
            </a:r>
            <a:r>
              <a:rPr sz="1200" spc="-30" dirty="0">
                <a:solidFill>
                  <a:srgbClr val="FFFFFF"/>
                </a:solidFill>
                <a:latin typeface="AvenirNext-Medium"/>
                <a:cs typeface="AvenirNext-Medium"/>
              </a:rPr>
              <a:t>(source:</a:t>
            </a:r>
            <a:r>
              <a:rPr sz="1200" spc="-40" dirty="0">
                <a:solidFill>
                  <a:srgbClr val="FFFFFF"/>
                </a:solidFill>
                <a:latin typeface="AvenirNext-Medium"/>
                <a:cs typeface="AvenirNext-Medium"/>
              </a:rPr>
              <a:t> </a:t>
            </a:r>
            <a:r>
              <a:rPr sz="1200" spc="-20" dirty="0">
                <a:solidFill>
                  <a:srgbClr val="FFFFFF"/>
                </a:solidFill>
                <a:latin typeface="AvenirNext-Medium"/>
                <a:cs typeface="AvenirNext-Medium"/>
              </a:rPr>
              <a:t>PCA)</a:t>
            </a:r>
            <a:endParaRPr sz="1200" dirty="0">
              <a:latin typeface="AvenirNext-Medium"/>
              <a:cs typeface="AvenirNext-Medium"/>
            </a:endParaRPr>
          </a:p>
        </p:txBody>
      </p:sp>
      <p:sp>
        <p:nvSpPr>
          <p:cNvPr id="9" name="object 9"/>
          <p:cNvSpPr txBox="1"/>
          <p:nvPr/>
        </p:nvSpPr>
        <p:spPr>
          <a:xfrm>
            <a:off x="745502" y="3395929"/>
            <a:ext cx="3120390" cy="2088514"/>
          </a:xfrm>
          <a:prstGeom prst="rect">
            <a:avLst/>
          </a:prstGeom>
          <a:solidFill>
            <a:srgbClr val="009EB4"/>
          </a:solidFill>
        </p:spPr>
        <p:txBody>
          <a:bodyPr vert="horz" wrap="square" lIns="0" tIns="107950" rIns="0" bIns="0" rtlCol="0">
            <a:spAutoFit/>
          </a:bodyPr>
          <a:lstStyle/>
          <a:p>
            <a:pPr marL="107950" marR="711835">
              <a:lnSpc>
                <a:spcPct val="100000"/>
              </a:lnSpc>
              <a:spcBef>
                <a:spcPts val="850"/>
              </a:spcBef>
            </a:pPr>
            <a:r>
              <a:rPr sz="1600" b="1" dirty="0">
                <a:solidFill>
                  <a:srgbClr val="BCDEE6"/>
                </a:solidFill>
                <a:latin typeface="Avenir Next"/>
                <a:cs typeface="Avenir Next"/>
              </a:rPr>
              <a:t>BLACK</a:t>
            </a:r>
            <a:r>
              <a:rPr sz="1600" b="1" spc="-50" dirty="0">
                <a:solidFill>
                  <a:srgbClr val="BCDEE6"/>
                </a:solidFill>
                <a:latin typeface="Avenir Next"/>
                <a:cs typeface="Avenir Next"/>
              </a:rPr>
              <a:t> </a:t>
            </a:r>
            <a:r>
              <a:rPr sz="1600" b="1" spc="-10" dirty="0">
                <a:solidFill>
                  <a:srgbClr val="BCDEE6"/>
                </a:solidFill>
                <a:latin typeface="Avenir Next"/>
                <a:cs typeface="Avenir Next"/>
              </a:rPr>
              <a:t>PROFESSIONAL CRICKETERS</a:t>
            </a:r>
            <a:endParaRPr sz="1600">
              <a:latin typeface="Avenir Next"/>
              <a:cs typeface="Avenir Next"/>
            </a:endParaRPr>
          </a:p>
          <a:p>
            <a:pPr marL="107950">
              <a:lnSpc>
                <a:spcPct val="100000"/>
              </a:lnSpc>
              <a:spcBef>
                <a:spcPts val="480"/>
              </a:spcBef>
            </a:pPr>
            <a:r>
              <a:rPr sz="2600" b="1" dirty="0">
                <a:solidFill>
                  <a:srgbClr val="FFFFFF"/>
                </a:solidFill>
                <a:latin typeface="Avenir Next"/>
                <a:cs typeface="Avenir Next"/>
              </a:rPr>
              <a:t>DOWN </a:t>
            </a:r>
            <a:r>
              <a:rPr sz="2600" b="1" spc="-25" dirty="0">
                <a:solidFill>
                  <a:srgbClr val="FFFFFF"/>
                </a:solidFill>
                <a:latin typeface="Avenir Next"/>
                <a:cs typeface="Avenir Next"/>
              </a:rPr>
              <a:t>75%</a:t>
            </a:r>
            <a:endParaRPr sz="2600">
              <a:latin typeface="Avenir Next"/>
              <a:cs typeface="Avenir Next"/>
            </a:endParaRPr>
          </a:p>
          <a:p>
            <a:pPr marL="107950" marR="123189">
              <a:lnSpc>
                <a:spcPct val="114599"/>
              </a:lnSpc>
              <a:spcBef>
                <a:spcPts val="85"/>
              </a:spcBef>
            </a:pPr>
            <a:r>
              <a:rPr sz="1600" spc="-40" dirty="0">
                <a:solidFill>
                  <a:srgbClr val="FFFFFF"/>
                </a:solidFill>
                <a:latin typeface="AvenirNext-Medium"/>
                <a:cs typeface="AvenirNext-Medium"/>
              </a:rPr>
              <a:t>The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number</a:t>
            </a:r>
            <a:r>
              <a:rPr sz="1600" spc="-7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a:t>
            </a:r>
            <a:r>
              <a:rPr sz="1600" spc="-10" dirty="0">
                <a:solidFill>
                  <a:srgbClr val="FFFFFF"/>
                </a:solidFill>
                <a:latin typeface="AvenirNext-Medium"/>
                <a:cs typeface="AvenirNext-Medium"/>
              </a:rPr>
              <a:t>Black </a:t>
            </a:r>
            <a:r>
              <a:rPr sz="1600" spc="-40" dirty="0">
                <a:solidFill>
                  <a:srgbClr val="FFFFFF"/>
                </a:solidFill>
                <a:latin typeface="AvenirNext-Medium"/>
                <a:cs typeface="AvenirNext-Medium"/>
              </a:rPr>
              <a:t>professional</a:t>
            </a:r>
            <a:r>
              <a:rPr sz="1600" spc="-30" dirty="0">
                <a:solidFill>
                  <a:srgbClr val="FFFFFF"/>
                </a:solidFill>
                <a:latin typeface="AvenirNext-Medium"/>
                <a:cs typeface="AvenirNext-Medium"/>
              </a:rPr>
              <a:t> </a:t>
            </a:r>
            <a:r>
              <a:rPr sz="1600" spc="-40" dirty="0">
                <a:solidFill>
                  <a:srgbClr val="FFFFFF"/>
                </a:solidFill>
                <a:latin typeface="AvenirNext-Medium"/>
                <a:cs typeface="AvenirNext-Medium"/>
              </a:rPr>
              <a:t>cricketers</a:t>
            </a:r>
            <a:r>
              <a:rPr sz="1600" spc="-30" dirty="0">
                <a:solidFill>
                  <a:srgbClr val="FFFFFF"/>
                </a:solidFill>
                <a:latin typeface="AvenirNext-Medium"/>
                <a:cs typeface="AvenirNext-Medium"/>
              </a:rPr>
              <a:t> </a:t>
            </a:r>
            <a:r>
              <a:rPr sz="1600" spc="-20" dirty="0">
                <a:solidFill>
                  <a:srgbClr val="FFFFFF"/>
                </a:solidFill>
                <a:latin typeface="AvenirNext-Medium"/>
                <a:cs typeface="AvenirNext-Medium"/>
              </a:rPr>
              <a:t>has</a:t>
            </a:r>
            <a:r>
              <a:rPr sz="1600" spc="-25" dirty="0">
                <a:solidFill>
                  <a:srgbClr val="FFFFFF"/>
                </a:solidFill>
                <a:latin typeface="AvenirNext-Medium"/>
                <a:cs typeface="AvenirNext-Medium"/>
              </a:rPr>
              <a:t> </a:t>
            </a:r>
            <a:r>
              <a:rPr sz="1600" spc="-35" dirty="0">
                <a:solidFill>
                  <a:srgbClr val="FFFFFF"/>
                </a:solidFill>
                <a:latin typeface="AvenirNext-Medium"/>
                <a:cs typeface="AvenirNext-Medium"/>
              </a:rPr>
              <a:t>fallen </a:t>
            </a:r>
            <a:r>
              <a:rPr sz="1600" spc="-20" dirty="0">
                <a:solidFill>
                  <a:srgbClr val="FFFFFF"/>
                </a:solidFill>
                <a:latin typeface="AvenirNext-Medium"/>
                <a:cs typeface="AvenirNext-Medium"/>
              </a:rPr>
              <a:t>75%</a:t>
            </a:r>
            <a:r>
              <a:rPr sz="1600" spc="-90"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100" dirty="0">
                <a:solidFill>
                  <a:srgbClr val="FFFFFF"/>
                </a:solidFill>
                <a:latin typeface="AvenirNext-Medium"/>
                <a:cs typeface="AvenirNext-Medium"/>
              </a:rPr>
              <a:t> </a:t>
            </a:r>
            <a:r>
              <a:rPr sz="1600" spc="-20" dirty="0">
                <a:solidFill>
                  <a:srgbClr val="FFFFFF"/>
                </a:solidFill>
                <a:latin typeface="AvenirNext-Medium"/>
                <a:cs typeface="AvenirNext-Medium"/>
              </a:rPr>
              <a:t>the</a:t>
            </a:r>
            <a:r>
              <a:rPr sz="1600" spc="-80" dirty="0">
                <a:solidFill>
                  <a:srgbClr val="FFFFFF"/>
                </a:solidFill>
                <a:latin typeface="AvenirNext-Medium"/>
                <a:cs typeface="AvenirNext-Medium"/>
              </a:rPr>
              <a:t> </a:t>
            </a:r>
            <a:r>
              <a:rPr sz="1600" spc="-25" dirty="0">
                <a:solidFill>
                  <a:srgbClr val="FFFFFF"/>
                </a:solidFill>
                <a:latin typeface="AvenirNext-Medium"/>
                <a:cs typeface="AvenirNext-Medium"/>
              </a:rPr>
              <a:t>past</a:t>
            </a:r>
            <a:r>
              <a:rPr sz="1600" spc="-75" dirty="0">
                <a:solidFill>
                  <a:srgbClr val="FFFFFF"/>
                </a:solidFill>
                <a:latin typeface="AvenirNext-Medium"/>
                <a:cs typeface="AvenirNext-Medium"/>
              </a:rPr>
              <a:t> </a:t>
            </a:r>
            <a:r>
              <a:rPr sz="1600" dirty="0">
                <a:solidFill>
                  <a:srgbClr val="FFFFFF"/>
                </a:solidFill>
                <a:latin typeface="AvenirNext-Medium"/>
                <a:cs typeface="AvenirNext-Medium"/>
              </a:rPr>
              <a:t>25</a:t>
            </a:r>
            <a:r>
              <a:rPr sz="1600" spc="-85" dirty="0">
                <a:solidFill>
                  <a:srgbClr val="FFFFFF"/>
                </a:solidFill>
                <a:latin typeface="AvenirNext-Medium"/>
                <a:cs typeface="AvenirNext-Medium"/>
              </a:rPr>
              <a:t> </a:t>
            </a:r>
            <a:r>
              <a:rPr sz="1600" spc="-30" dirty="0">
                <a:solidFill>
                  <a:srgbClr val="FFFFFF"/>
                </a:solidFill>
                <a:latin typeface="AvenirNext-Medium"/>
                <a:cs typeface="AvenirNext-Medium"/>
              </a:rPr>
              <a:t>years</a:t>
            </a:r>
            <a:r>
              <a:rPr sz="1600" spc="-160" dirty="0">
                <a:solidFill>
                  <a:srgbClr val="FFFFFF"/>
                </a:solidFill>
                <a:latin typeface="AvenirNext-Medium"/>
                <a:cs typeface="AvenirNext-Medium"/>
              </a:rPr>
              <a:t> </a:t>
            </a:r>
            <a:r>
              <a:rPr sz="1200" spc="-10" dirty="0">
                <a:solidFill>
                  <a:srgbClr val="FFFFFF"/>
                </a:solidFill>
                <a:latin typeface="AvenirNext-Medium"/>
                <a:cs typeface="AvenirNext-Medium"/>
              </a:rPr>
              <a:t>(ACE)</a:t>
            </a:r>
            <a:endParaRPr sz="1200">
              <a:latin typeface="AvenirNext-Medium"/>
              <a:cs typeface="AvenirNext-Medium"/>
            </a:endParaRPr>
          </a:p>
        </p:txBody>
      </p:sp>
      <p:sp>
        <p:nvSpPr>
          <p:cNvPr id="10" name="object 10"/>
          <p:cNvSpPr/>
          <p:nvPr/>
        </p:nvSpPr>
        <p:spPr>
          <a:xfrm>
            <a:off x="4098899" y="1352880"/>
            <a:ext cx="3120390" cy="2379345"/>
          </a:xfrm>
          <a:custGeom>
            <a:avLst/>
            <a:gdLst/>
            <a:ahLst/>
            <a:cxnLst/>
            <a:rect l="l" t="t" r="r" b="b"/>
            <a:pathLst>
              <a:path w="3120390" h="2379345">
                <a:moveTo>
                  <a:pt x="3119996" y="0"/>
                </a:moveTo>
                <a:lnTo>
                  <a:pt x="0" y="0"/>
                </a:lnTo>
                <a:lnTo>
                  <a:pt x="0" y="2379116"/>
                </a:lnTo>
                <a:lnTo>
                  <a:pt x="3119996" y="2379116"/>
                </a:lnTo>
                <a:lnTo>
                  <a:pt x="3119996" y="0"/>
                </a:lnTo>
                <a:close/>
              </a:path>
            </a:pathLst>
          </a:custGeom>
          <a:solidFill>
            <a:srgbClr val="009EB4"/>
          </a:solidFill>
        </p:spPr>
        <p:txBody>
          <a:bodyPr wrap="square" lIns="0" tIns="0" rIns="0" bIns="0" rtlCol="0"/>
          <a:lstStyle/>
          <a:p>
            <a:endParaRPr/>
          </a:p>
        </p:txBody>
      </p:sp>
      <p:sp>
        <p:nvSpPr>
          <p:cNvPr id="11" name="object 11"/>
          <p:cNvSpPr txBox="1"/>
          <p:nvPr/>
        </p:nvSpPr>
        <p:spPr>
          <a:xfrm>
            <a:off x="4206900" y="1448183"/>
            <a:ext cx="2851150" cy="269240"/>
          </a:xfrm>
          <a:prstGeom prst="rect">
            <a:avLst/>
          </a:prstGeom>
        </p:spPr>
        <p:txBody>
          <a:bodyPr vert="horz" wrap="square" lIns="0" tIns="12700" rIns="0" bIns="0" rtlCol="0">
            <a:spAutoFit/>
          </a:bodyPr>
          <a:lstStyle/>
          <a:p>
            <a:pPr>
              <a:lnSpc>
                <a:spcPct val="100000"/>
              </a:lnSpc>
              <a:spcBef>
                <a:spcPts val="100"/>
              </a:spcBef>
            </a:pPr>
            <a:r>
              <a:rPr sz="1600" b="1" spc="-45" dirty="0">
                <a:solidFill>
                  <a:srgbClr val="BCDEE6"/>
                </a:solidFill>
                <a:latin typeface="Avenir Next"/>
                <a:cs typeface="Avenir Next"/>
              </a:rPr>
              <a:t>WOMEN</a:t>
            </a:r>
            <a:r>
              <a:rPr sz="1600" b="1" spc="-90" dirty="0">
                <a:solidFill>
                  <a:srgbClr val="BCDEE6"/>
                </a:solidFill>
                <a:latin typeface="Avenir Next"/>
                <a:cs typeface="Avenir Next"/>
              </a:rPr>
              <a:t> </a:t>
            </a:r>
            <a:r>
              <a:rPr sz="1600" b="1" spc="-40" dirty="0">
                <a:solidFill>
                  <a:srgbClr val="BCDEE6"/>
                </a:solidFill>
                <a:latin typeface="Avenir Next"/>
                <a:cs typeface="Avenir Next"/>
              </a:rPr>
              <a:t>WORKING</a:t>
            </a:r>
            <a:r>
              <a:rPr sz="1600" b="1" spc="-60" dirty="0">
                <a:solidFill>
                  <a:srgbClr val="BCDEE6"/>
                </a:solidFill>
                <a:latin typeface="Avenir Next"/>
                <a:cs typeface="Avenir Next"/>
              </a:rPr>
              <a:t> </a:t>
            </a:r>
            <a:r>
              <a:rPr sz="1600" b="1" spc="-20" dirty="0">
                <a:solidFill>
                  <a:srgbClr val="BCDEE6"/>
                </a:solidFill>
                <a:latin typeface="Avenir Next"/>
                <a:cs typeface="Avenir Next"/>
              </a:rPr>
              <a:t>IN</a:t>
            </a:r>
            <a:r>
              <a:rPr sz="1600" b="1" spc="-55" dirty="0">
                <a:solidFill>
                  <a:srgbClr val="BCDEE6"/>
                </a:solidFill>
                <a:latin typeface="Avenir Next"/>
                <a:cs typeface="Avenir Next"/>
              </a:rPr>
              <a:t> </a:t>
            </a:r>
            <a:r>
              <a:rPr sz="1600" b="1" spc="-30" dirty="0">
                <a:solidFill>
                  <a:srgbClr val="BCDEE6"/>
                </a:solidFill>
                <a:latin typeface="Avenir Next"/>
                <a:cs typeface="Avenir Next"/>
              </a:rPr>
              <a:t>SPORT</a:t>
            </a:r>
            <a:endParaRPr sz="1600">
              <a:latin typeface="Avenir Next"/>
              <a:cs typeface="Avenir Next"/>
            </a:endParaRPr>
          </a:p>
        </p:txBody>
      </p:sp>
      <p:sp>
        <p:nvSpPr>
          <p:cNvPr id="12" name="object 12"/>
          <p:cNvSpPr txBox="1"/>
          <p:nvPr/>
        </p:nvSpPr>
        <p:spPr>
          <a:xfrm>
            <a:off x="4206900" y="1702183"/>
            <a:ext cx="1355725" cy="756920"/>
          </a:xfrm>
          <a:prstGeom prst="rect">
            <a:avLst/>
          </a:prstGeom>
        </p:spPr>
        <p:txBody>
          <a:bodyPr vert="horz" wrap="square" lIns="0" tIns="12700" rIns="0" bIns="0" rtlCol="0">
            <a:spAutoFit/>
          </a:bodyPr>
          <a:lstStyle/>
          <a:p>
            <a:pPr>
              <a:lnSpc>
                <a:spcPct val="100000"/>
              </a:lnSpc>
              <a:spcBef>
                <a:spcPts val="100"/>
              </a:spcBef>
            </a:pPr>
            <a:r>
              <a:rPr sz="4800" b="1" spc="-25" dirty="0">
                <a:solidFill>
                  <a:srgbClr val="FFFFFF"/>
                </a:solidFill>
                <a:latin typeface="Avenir Next"/>
                <a:cs typeface="Avenir Next"/>
              </a:rPr>
              <a:t>40%</a:t>
            </a:r>
            <a:endParaRPr sz="4800" dirty="0">
              <a:latin typeface="Avenir Next"/>
              <a:cs typeface="Avenir Next"/>
            </a:endParaRPr>
          </a:p>
        </p:txBody>
      </p:sp>
      <p:sp>
        <p:nvSpPr>
          <p:cNvPr id="13" name="object 13"/>
          <p:cNvSpPr txBox="1"/>
          <p:nvPr/>
        </p:nvSpPr>
        <p:spPr>
          <a:xfrm>
            <a:off x="4206900" y="2388424"/>
            <a:ext cx="2867025" cy="1143000"/>
          </a:xfrm>
          <a:prstGeom prst="rect">
            <a:avLst/>
          </a:prstGeom>
        </p:spPr>
        <p:txBody>
          <a:bodyPr vert="horz" wrap="square" lIns="0" tIns="12700" rIns="0" bIns="0" rtlCol="0">
            <a:spAutoFit/>
          </a:bodyPr>
          <a:lstStyle/>
          <a:p>
            <a:pPr marR="5080">
              <a:lnSpc>
                <a:spcPct val="114599"/>
              </a:lnSpc>
              <a:spcBef>
                <a:spcPts val="100"/>
              </a:spcBef>
            </a:pPr>
            <a:r>
              <a:rPr sz="1600" dirty="0">
                <a:solidFill>
                  <a:srgbClr val="FFFFFF"/>
                </a:solidFill>
                <a:latin typeface="AvenirNext-Medium"/>
                <a:cs typeface="AvenirNext-Medium"/>
              </a:rPr>
              <a:t>of</a:t>
            </a:r>
            <a:r>
              <a:rPr sz="1600" spc="-40" dirty="0">
                <a:solidFill>
                  <a:srgbClr val="FFFFFF"/>
                </a:solidFill>
                <a:latin typeface="AvenirNext-Medium"/>
                <a:cs typeface="AvenirNext-Medium"/>
              </a:rPr>
              <a:t> </a:t>
            </a:r>
            <a:r>
              <a:rPr sz="1600" spc="-30" dirty="0">
                <a:solidFill>
                  <a:srgbClr val="FFFFFF"/>
                </a:solidFill>
                <a:latin typeface="AvenirNext-Medium"/>
                <a:cs typeface="AvenirNext-Medium"/>
              </a:rPr>
              <a:t>women</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working</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sport</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feel </a:t>
            </a:r>
            <a:r>
              <a:rPr sz="1600" spc="-25" dirty="0">
                <a:solidFill>
                  <a:srgbClr val="FFFFFF"/>
                </a:solidFill>
                <a:latin typeface="AvenirNext-Medium"/>
                <a:cs typeface="AvenirNext-Medium"/>
              </a:rPr>
              <a:t>they</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are</a:t>
            </a:r>
            <a:r>
              <a:rPr sz="1600" spc="-65" dirty="0">
                <a:solidFill>
                  <a:srgbClr val="FFFFFF"/>
                </a:solidFill>
                <a:latin typeface="AvenirNext-Medium"/>
                <a:cs typeface="AvenirNext-Medium"/>
              </a:rPr>
              <a:t> </a:t>
            </a:r>
            <a:r>
              <a:rPr sz="1600" spc="-30" dirty="0">
                <a:solidFill>
                  <a:srgbClr val="FFFFFF"/>
                </a:solidFill>
                <a:latin typeface="AvenirNext-Medium"/>
                <a:cs typeface="AvenirNext-Medium"/>
              </a:rPr>
              <a:t>valued</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less</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than</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men</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in </a:t>
            </a:r>
            <a:r>
              <a:rPr sz="1600" spc="-20" dirty="0">
                <a:solidFill>
                  <a:srgbClr val="FFFFFF"/>
                </a:solidFill>
                <a:latin typeface="AvenirNext-Medium"/>
                <a:cs typeface="AvenirNext-Medium"/>
              </a:rPr>
              <a:t>the</a:t>
            </a:r>
            <a:r>
              <a:rPr sz="1600" spc="-70" dirty="0">
                <a:solidFill>
                  <a:srgbClr val="FFFFFF"/>
                </a:solidFill>
                <a:latin typeface="AvenirNext-Medium"/>
                <a:cs typeface="AvenirNext-Medium"/>
              </a:rPr>
              <a:t> </a:t>
            </a:r>
            <a:r>
              <a:rPr sz="1600" spc="-35" dirty="0">
                <a:solidFill>
                  <a:srgbClr val="FFFFFF"/>
                </a:solidFill>
                <a:latin typeface="AvenirNext-Medium"/>
                <a:cs typeface="AvenirNext-Medium"/>
              </a:rPr>
              <a:t>workplace</a:t>
            </a:r>
            <a:r>
              <a:rPr sz="1600" spc="-60" dirty="0">
                <a:solidFill>
                  <a:srgbClr val="FFFFFF"/>
                </a:solidFill>
                <a:latin typeface="AvenirNext-Medium"/>
                <a:cs typeface="AvenirNext-Medium"/>
              </a:rPr>
              <a:t> </a:t>
            </a:r>
            <a:r>
              <a:rPr sz="1600" spc="-35" dirty="0">
                <a:solidFill>
                  <a:srgbClr val="FFFFFF"/>
                </a:solidFill>
                <a:latin typeface="AvenirNext-Medium"/>
                <a:cs typeface="AvenirNext-Medium"/>
              </a:rPr>
              <a:t>because</a:t>
            </a:r>
            <a:r>
              <a:rPr sz="1600" spc="-6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0" dirty="0">
                <a:solidFill>
                  <a:srgbClr val="FFFFFF"/>
                </a:solidFill>
                <a:latin typeface="AvenirNext-Medium"/>
                <a:cs typeface="AvenirNext-Medium"/>
              </a:rPr>
              <a:t> their </a:t>
            </a:r>
            <a:r>
              <a:rPr sz="1600" spc="-30" dirty="0">
                <a:solidFill>
                  <a:srgbClr val="FFFFFF"/>
                </a:solidFill>
                <a:latin typeface="AvenirNext-Medium"/>
                <a:cs typeface="AvenirNext-Medium"/>
              </a:rPr>
              <a:t>gender</a:t>
            </a:r>
            <a:r>
              <a:rPr sz="1600" spc="-60" dirty="0">
                <a:solidFill>
                  <a:srgbClr val="FFFFFF"/>
                </a:solidFill>
                <a:latin typeface="AvenirNext-Medium"/>
                <a:cs typeface="AvenirNext-Medium"/>
              </a:rPr>
              <a:t> </a:t>
            </a:r>
            <a:r>
              <a:rPr sz="1200" spc="-10" dirty="0">
                <a:solidFill>
                  <a:srgbClr val="FFFFFF"/>
                </a:solidFill>
                <a:latin typeface="AvenirNext-Medium"/>
                <a:cs typeface="AvenirNext-Medium"/>
              </a:rPr>
              <a:t>(ECB)</a:t>
            </a:r>
            <a:endParaRPr sz="1200" dirty="0">
              <a:latin typeface="AvenirNext-Medium"/>
              <a:cs typeface="AvenirNext-Medium"/>
            </a:endParaRPr>
          </a:p>
        </p:txBody>
      </p:sp>
      <p:sp>
        <p:nvSpPr>
          <p:cNvPr id="14" name="object 14"/>
          <p:cNvSpPr txBox="1"/>
          <p:nvPr/>
        </p:nvSpPr>
        <p:spPr>
          <a:xfrm>
            <a:off x="4098899" y="3935933"/>
            <a:ext cx="3120390" cy="1548765"/>
          </a:xfrm>
          <a:prstGeom prst="rect">
            <a:avLst/>
          </a:prstGeom>
          <a:solidFill>
            <a:srgbClr val="009EB4"/>
          </a:solidFill>
        </p:spPr>
        <p:txBody>
          <a:bodyPr vert="horz" wrap="square" lIns="0" tIns="107950" rIns="0" bIns="0" rtlCol="0">
            <a:spAutoFit/>
          </a:bodyPr>
          <a:lstStyle/>
          <a:p>
            <a:pPr marL="107950">
              <a:lnSpc>
                <a:spcPct val="100000"/>
              </a:lnSpc>
              <a:spcBef>
                <a:spcPts val="850"/>
              </a:spcBef>
            </a:pPr>
            <a:r>
              <a:rPr sz="1600" b="1" dirty="0">
                <a:solidFill>
                  <a:srgbClr val="BCDEE6"/>
                </a:solidFill>
                <a:latin typeface="Avenir Next"/>
                <a:cs typeface="Avenir Next"/>
              </a:rPr>
              <a:t>GIRLS’ </a:t>
            </a:r>
            <a:r>
              <a:rPr sz="1600" b="1" spc="-10" dirty="0">
                <a:solidFill>
                  <a:srgbClr val="BCDEE6"/>
                </a:solidFill>
                <a:latin typeface="Avenir Next"/>
                <a:cs typeface="Avenir Next"/>
              </a:rPr>
              <a:t>SECTIONS</a:t>
            </a:r>
            <a:endParaRPr sz="1600">
              <a:latin typeface="Avenir Next"/>
              <a:cs typeface="Avenir Next"/>
            </a:endParaRPr>
          </a:p>
          <a:p>
            <a:pPr marL="107950">
              <a:lnSpc>
                <a:spcPct val="100000"/>
              </a:lnSpc>
              <a:spcBef>
                <a:spcPts val="480"/>
              </a:spcBef>
            </a:pPr>
            <a:r>
              <a:rPr sz="2600" b="1" spc="-45" dirty="0">
                <a:solidFill>
                  <a:srgbClr val="FFFFFF"/>
                </a:solidFill>
                <a:latin typeface="Avenir Next"/>
                <a:cs typeface="Avenir Next"/>
              </a:rPr>
              <a:t>ONLY</a:t>
            </a:r>
            <a:r>
              <a:rPr sz="2600" b="1" spc="-90" dirty="0">
                <a:solidFill>
                  <a:srgbClr val="FFFFFF"/>
                </a:solidFill>
                <a:latin typeface="Avenir Next"/>
                <a:cs typeface="Avenir Next"/>
              </a:rPr>
              <a:t> </a:t>
            </a:r>
            <a:r>
              <a:rPr sz="2600" b="1" spc="-25" dirty="0">
                <a:solidFill>
                  <a:srgbClr val="FFFFFF"/>
                </a:solidFill>
                <a:latin typeface="Avenir Next"/>
                <a:cs typeface="Avenir Next"/>
              </a:rPr>
              <a:t>15%</a:t>
            </a:r>
            <a:endParaRPr sz="2600">
              <a:latin typeface="Avenir Next"/>
              <a:cs typeface="Avenir Next"/>
            </a:endParaRPr>
          </a:p>
          <a:p>
            <a:pPr marL="107950" marR="172720">
              <a:lnSpc>
                <a:spcPct val="114599"/>
              </a:lnSpc>
              <a:spcBef>
                <a:spcPts val="85"/>
              </a:spcBef>
            </a:pPr>
            <a:r>
              <a:rPr sz="1600" dirty="0">
                <a:solidFill>
                  <a:srgbClr val="FFFFFF"/>
                </a:solidFill>
                <a:latin typeface="AvenirNext-Medium"/>
                <a:cs typeface="AvenirNext-Medium"/>
              </a:rPr>
              <a:t>of</a:t>
            </a:r>
            <a:r>
              <a:rPr sz="1600" spc="-30" dirty="0">
                <a:solidFill>
                  <a:srgbClr val="FFFFFF"/>
                </a:solidFill>
                <a:latin typeface="AvenirNext-Medium"/>
                <a:cs typeface="AvenirNext-Medium"/>
              </a:rPr>
              <a:t> clubs</a:t>
            </a:r>
            <a:r>
              <a:rPr sz="1600" spc="-65" dirty="0">
                <a:solidFill>
                  <a:srgbClr val="FFFFFF"/>
                </a:solidFill>
                <a:latin typeface="AvenirNext-Medium"/>
                <a:cs typeface="AvenirNext-Medium"/>
              </a:rPr>
              <a:t> </a:t>
            </a:r>
            <a:r>
              <a:rPr sz="1600" spc="-25" dirty="0">
                <a:solidFill>
                  <a:srgbClr val="FFFFFF"/>
                </a:solidFill>
                <a:latin typeface="AvenirNext-Medium"/>
                <a:cs typeface="AvenirNext-Medium"/>
              </a:rPr>
              <a:t>have</a:t>
            </a:r>
            <a:r>
              <a:rPr sz="1600" spc="-65"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65" dirty="0">
                <a:solidFill>
                  <a:srgbClr val="FFFFFF"/>
                </a:solidFill>
                <a:latin typeface="AvenirNext-Medium"/>
                <a:cs typeface="AvenirNext-Medium"/>
              </a:rPr>
              <a:t> </a:t>
            </a:r>
            <a:r>
              <a:rPr sz="1600" spc="-45" dirty="0">
                <a:solidFill>
                  <a:srgbClr val="FFFFFF"/>
                </a:solidFill>
                <a:latin typeface="AvenirNext-Medium"/>
                <a:cs typeface="AvenirNext-Medium"/>
              </a:rPr>
              <a:t>women’s</a:t>
            </a:r>
            <a:r>
              <a:rPr sz="1600" spc="-65" dirty="0">
                <a:solidFill>
                  <a:srgbClr val="FFFFFF"/>
                </a:solidFill>
                <a:latin typeface="AvenirNext-Medium"/>
                <a:cs typeface="AvenirNext-Medium"/>
              </a:rPr>
              <a:t> </a:t>
            </a:r>
            <a:r>
              <a:rPr sz="1600" spc="-35" dirty="0">
                <a:solidFill>
                  <a:srgbClr val="FFFFFF"/>
                </a:solidFill>
                <a:latin typeface="AvenirNext-Medium"/>
                <a:cs typeface="AvenirNext-Medium"/>
              </a:rPr>
              <a:t>and/or </a:t>
            </a:r>
            <a:r>
              <a:rPr sz="1600" spc="-30" dirty="0">
                <a:solidFill>
                  <a:srgbClr val="FFFFFF"/>
                </a:solidFill>
                <a:latin typeface="AvenirNext-Medium"/>
                <a:cs typeface="AvenirNext-Medium"/>
              </a:rPr>
              <a:t>girls’</a:t>
            </a:r>
            <a:r>
              <a:rPr sz="1600" spc="-45" dirty="0">
                <a:solidFill>
                  <a:srgbClr val="FFFFFF"/>
                </a:solidFill>
                <a:latin typeface="AvenirNext-Medium"/>
                <a:cs typeface="AvenirNext-Medium"/>
              </a:rPr>
              <a:t> </a:t>
            </a:r>
            <a:r>
              <a:rPr sz="1600" spc="-35" dirty="0">
                <a:solidFill>
                  <a:srgbClr val="FFFFFF"/>
                </a:solidFill>
                <a:latin typeface="AvenirNext-Medium"/>
                <a:cs typeface="AvenirNext-Medium"/>
              </a:rPr>
              <a:t>section</a:t>
            </a:r>
            <a:r>
              <a:rPr sz="1600" spc="-45" dirty="0">
                <a:solidFill>
                  <a:srgbClr val="FFFFFF"/>
                </a:solidFill>
                <a:latin typeface="AvenirNext-Medium"/>
                <a:cs typeface="AvenirNext-Medium"/>
              </a:rPr>
              <a:t> </a:t>
            </a:r>
            <a:r>
              <a:rPr sz="1200" spc="-20" dirty="0">
                <a:solidFill>
                  <a:srgbClr val="FFFFFF"/>
                </a:solidFill>
                <a:latin typeface="AvenirNext-Medium"/>
                <a:cs typeface="AvenirNext-Medium"/>
              </a:rPr>
              <a:t>(ECB)</a:t>
            </a:r>
            <a:endParaRPr sz="1200">
              <a:latin typeface="AvenirNext-Medium"/>
              <a:cs typeface="AvenirNext-Medium"/>
            </a:endParaRPr>
          </a:p>
        </p:txBody>
      </p:sp>
      <p:sp>
        <p:nvSpPr>
          <p:cNvPr id="15" name="object 15"/>
          <p:cNvSpPr txBox="1"/>
          <p:nvPr/>
        </p:nvSpPr>
        <p:spPr>
          <a:xfrm>
            <a:off x="7417498" y="1352880"/>
            <a:ext cx="3120390" cy="1779270"/>
          </a:xfrm>
          <a:prstGeom prst="rect">
            <a:avLst/>
          </a:prstGeom>
          <a:solidFill>
            <a:srgbClr val="009EB4"/>
          </a:solidFill>
        </p:spPr>
        <p:txBody>
          <a:bodyPr vert="horz" wrap="square" lIns="0" tIns="107950" rIns="0" bIns="0" rtlCol="0">
            <a:spAutoFit/>
          </a:bodyPr>
          <a:lstStyle/>
          <a:p>
            <a:pPr marL="107950">
              <a:lnSpc>
                <a:spcPct val="100000"/>
              </a:lnSpc>
              <a:spcBef>
                <a:spcPts val="850"/>
              </a:spcBef>
            </a:pPr>
            <a:r>
              <a:rPr sz="1600" b="1" spc="-10" dirty="0">
                <a:solidFill>
                  <a:srgbClr val="BCDEE6"/>
                </a:solidFill>
                <a:latin typeface="Avenir Next"/>
                <a:cs typeface="Avenir Next"/>
              </a:rPr>
              <a:t>LGBTQ+</a:t>
            </a:r>
            <a:endParaRPr sz="1600">
              <a:latin typeface="Avenir Next"/>
              <a:cs typeface="Avenir Next"/>
            </a:endParaRPr>
          </a:p>
          <a:p>
            <a:pPr marL="107950">
              <a:lnSpc>
                <a:spcPct val="100000"/>
              </a:lnSpc>
              <a:spcBef>
                <a:spcPts val="480"/>
              </a:spcBef>
            </a:pPr>
            <a:r>
              <a:rPr sz="2600" b="1" dirty="0">
                <a:solidFill>
                  <a:srgbClr val="FFFFFF"/>
                </a:solidFill>
                <a:latin typeface="Avenir Next"/>
                <a:cs typeface="Avenir Next"/>
              </a:rPr>
              <a:t>43% OF </a:t>
            </a:r>
            <a:r>
              <a:rPr sz="2600" b="1" spc="-10" dirty="0">
                <a:solidFill>
                  <a:srgbClr val="FFFFFF"/>
                </a:solidFill>
                <a:latin typeface="Avenir Next"/>
                <a:cs typeface="Avenir Next"/>
              </a:rPr>
              <a:t>LGBTQ+</a:t>
            </a:r>
            <a:endParaRPr sz="2600">
              <a:latin typeface="Avenir Next"/>
              <a:cs typeface="Avenir Next"/>
            </a:endParaRPr>
          </a:p>
          <a:p>
            <a:pPr marL="107950" marR="104139">
              <a:lnSpc>
                <a:spcPct val="114599"/>
              </a:lnSpc>
              <a:spcBef>
                <a:spcPts val="85"/>
              </a:spcBef>
            </a:pPr>
            <a:r>
              <a:rPr sz="1600" spc="-30" dirty="0">
                <a:solidFill>
                  <a:srgbClr val="FFFFFF"/>
                </a:solidFill>
                <a:latin typeface="AvenirNext-Medium"/>
                <a:cs typeface="AvenirNext-Medium"/>
              </a:rPr>
              <a:t>people</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think</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public</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sporting </a:t>
            </a:r>
            <a:r>
              <a:rPr sz="1600" spc="-35" dirty="0">
                <a:solidFill>
                  <a:srgbClr val="FFFFFF"/>
                </a:solidFill>
                <a:latin typeface="AvenirNext-Medium"/>
                <a:cs typeface="AvenirNext-Medium"/>
              </a:rPr>
              <a:t>events</a:t>
            </a:r>
            <a:r>
              <a:rPr sz="1600" spc="-65" dirty="0">
                <a:solidFill>
                  <a:srgbClr val="FFFFFF"/>
                </a:solidFill>
                <a:latin typeface="AvenirNext-Medium"/>
                <a:cs typeface="AvenirNext-Medium"/>
              </a:rPr>
              <a:t> </a:t>
            </a:r>
            <a:r>
              <a:rPr sz="1600" spc="-40" dirty="0">
                <a:solidFill>
                  <a:srgbClr val="FFFFFF"/>
                </a:solidFill>
                <a:latin typeface="AvenirNext-Medium"/>
                <a:cs typeface="AvenirNext-Medium"/>
              </a:rPr>
              <a:t>aren’t</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welcoming</a:t>
            </a:r>
            <a:r>
              <a:rPr sz="1600" spc="-50" dirty="0">
                <a:solidFill>
                  <a:srgbClr val="FFFFFF"/>
                </a:solidFill>
                <a:latin typeface="AvenirNext-Medium"/>
                <a:cs typeface="AvenirNext-Medium"/>
              </a:rPr>
              <a:t> </a:t>
            </a:r>
            <a:r>
              <a:rPr sz="1600" spc="-30" dirty="0">
                <a:solidFill>
                  <a:srgbClr val="FFFFFF"/>
                </a:solidFill>
                <a:latin typeface="AvenirNext-Medium"/>
                <a:cs typeface="AvenirNext-Medium"/>
              </a:rPr>
              <a:t>space </a:t>
            </a:r>
            <a:r>
              <a:rPr sz="1600" spc="-20" dirty="0">
                <a:solidFill>
                  <a:srgbClr val="FFFFFF"/>
                </a:solidFill>
                <a:latin typeface="AvenirNext-Medium"/>
                <a:cs typeface="AvenirNext-Medium"/>
              </a:rPr>
              <a:t>for</a:t>
            </a:r>
            <a:r>
              <a:rPr sz="1600" spc="-55" dirty="0">
                <a:solidFill>
                  <a:srgbClr val="FFFFFF"/>
                </a:solidFill>
                <a:latin typeface="AvenirNext-Medium"/>
                <a:cs typeface="AvenirNext-Medium"/>
              </a:rPr>
              <a:t> </a:t>
            </a:r>
            <a:r>
              <a:rPr sz="1600" spc="-35" dirty="0">
                <a:solidFill>
                  <a:srgbClr val="FFFFFF"/>
                </a:solidFill>
                <a:latin typeface="AvenirNext-Medium"/>
                <a:cs typeface="AvenirNext-Medium"/>
              </a:rPr>
              <a:t>them</a:t>
            </a:r>
            <a:r>
              <a:rPr sz="1600" spc="-145" dirty="0">
                <a:solidFill>
                  <a:srgbClr val="FFFFFF"/>
                </a:solidFill>
                <a:latin typeface="AvenirNext-Medium"/>
                <a:cs typeface="AvenirNext-Medium"/>
              </a:rPr>
              <a:t> </a:t>
            </a:r>
            <a:r>
              <a:rPr sz="1200" spc="-10" dirty="0">
                <a:solidFill>
                  <a:srgbClr val="FFFFFF"/>
                </a:solidFill>
                <a:latin typeface="AvenirNext-Medium"/>
                <a:cs typeface="AvenirNext-Medium"/>
              </a:rPr>
              <a:t>(Stonewall/YouGov)</a:t>
            </a:r>
            <a:endParaRPr sz="1200">
              <a:latin typeface="AvenirNext-Medium"/>
              <a:cs typeface="AvenirNext-Medium"/>
            </a:endParaRPr>
          </a:p>
        </p:txBody>
      </p:sp>
      <p:sp>
        <p:nvSpPr>
          <p:cNvPr id="16" name="object 16"/>
          <p:cNvSpPr/>
          <p:nvPr/>
        </p:nvSpPr>
        <p:spPr>
          <a:xfrm>
            <a:off x="7426502" y="3284994"/>
            <a:ext cx="3708400" cy="2199640"/>
          </a:xfrm>
          <a:custGeom>
            <a:avLst/>
            <a:gdLst/>
            <a:ahLst/>
            <a:cxnLst/>
            <a:rect l="l" t="t" r="r" b="b"/>
            <a:pathLst>
              <a:path w="3708400" h="2199640">
                <a:moveTo>
                  <a:pt x="3708006" y="0"/>
                </a:moveTo>
                <a:lnTo>
                  <a:pt x="0" y="0"/>
                </a:lnTo>
                <a:lnTo>
                  <a:pt x="0" y="2199119"/>
                </a:lnTo>
                <a:lnTo>
                  <a:pt x="3708006" y="2199119"/>
                </a:lnTo>
                <a:lnTo>
                  <a:pt x="3708006" y="0"/>
                </a:lnTo>
                <a:close/>
              </a:path>
            </a:pathLst>
          </a:custGeom>
          <a:solidFill>
            <a:srgbClr val="009EB4"/>
          </a:solidFill>
        </p:spPr>
        <p:txBody>
          <a:bodyPr wrap="square" lIns="0" tIns="0" rIns="0" bIns="0" rtlCol="0"/>
          <a:lstStyle/>
          <a:p>
            <a:endParaRPr/>
          </a:p>
        </p:txBody>
      </p:sp>
      <p:sp>
        <p:nvSpPr>
          <p:cNvPr id="17" name="object 17"/>
          <p:cNvSpPr txBox="1"/>
          <p:nvPr/>
        </p:nvSpPr>
        <p:spPr>
          <a:xfrm>
            <a:off x="7534501" y="3380296"/>
            <a:ext cx="1690370" cy="254000"/>
          </a:xfrm>
          <a:prstGeom prst="rect">
            <a:avLst/>
          </a:prstGeom>
        </p:spPr>
        <p:txBody>
          <a:bodyPr vert="horz" wrap="square" lIns="0" tIns="12700" rIns="0" bIns="0" rtlCol="0">
            <a:spAutoFit/>
          </a:bodyPr>
          <a:lstStyle/>
          <a:p>
            <a:pPr>
              <a:lnSpc>
                <a:spcPct val="100000"/>
              </a:lnSpc>
              <a:spcBef>
                <a:spcPts val="100"/>
              </a:spcBef>
            </a:pPr>
            <a:r>
              <a:rPr sz="1500" b="1" spc="-30" dirty="0">
                <a:solidFill>
                  <a:srgbClr val="BCDEE6"/>
                </a:solidFill>
                <a:latin typeface="Avenir Next"/>
                <a:cs typeface="Avenir Next"/>
              </a:rPr>
              <a:t>DISABLED PEOPLE</a:t>
            </a:r>
            <a:endParaRPr sz="1500">
              <a:latin typeface="Avenir Next"/>
              <a:cs typeface="Avenir Next"/>
            </a:endParaRPr>
          </a:p>
        </p:txBody>
      </p:sp>
      <p:sp>
        <p:nvSpPr>
          <p:cNvPr id="18" name="object 18"/>
          <p:cNvSpPr txBox="1"/>
          <p:nvPr/>
        </p:nvSpPr>
        <p:spPr>
          <a:xfrm>
            <a:off x="7534501" y="3646996"/>
            <a:ext cx="3129915" cy="269240"/>
          </a:xfrm>
          <a:prstGeom prst="rect">
            <a:avLst/>
          </a:prstGeom>
        </p:spPr>
        <p:txBody>
          <a:bodyPr vert="horz" wrap="square" lIns="0" tIns="12700" rIns="0" bIns="0" rtlCol="0">
            <a:spAutoFit/>
          </a:bodyPr>
          <a:lstStyle/>
          <a:p>
            <a:pPr>
              <a:lnSpc>
                <a:spcPct val="100000"/>
              </a:lnSpc>
              <a:spcBef>
                <a:spcPts val="100"/>
              </a:spcBef>
            </a:pPr>
            <a:r>
              <a:rPr sz="1600" spc="-45" dirty="0">
                <a:solidFill>
                  <a:srgbClr val="FFFFFF"/>
                </a:solidFill>
                <a:latin typeface="AvenirNext-Medium"/>
                <a:cs typeface="AvenirNext-Medium"/>
              </a:rPr>
              <a:t>Fewer</a:t>
            </a:r>
            <a:r>
              <a:rPr sz="1600" spc="-75" dirty="0">
                <a:solidFill>
                  <a:srgbClr val="FFFFFF"/>
                </a:solidFill>
                <a:latin typeface="AvenirNext-Medium"/>
                <a:cs typeface="AvenirNext-Medium"/>
              </a:rPr>
              <a:t> </a:t>
            </a:r>
            <a:r>
              <a:rPr sz="1600" spc="-25" dirty="0">
                <a:solidFill>
                  <a:srgbClr val="FFFFFF"/>
                </a:solidFill>
                <a:latin typeface="AvenirNext-Medium"/>
                <a:cs typeface="AvenirNext-Medium"/>
              </a:rPr>
              <a:t>than</a:t>
            </a:r>
            <a:r>
              <a:rPr sz="1600" spc="-75" dirty="0">
                <a:solidFill>
                  <a:srgbClr val="FFFFFF"/>
                </a:solidFill>
                <a:latin typeface="AvenirNext-Medium"/>
                <a:cs typeface="AvenirNext-Medium"/>
              </a:rPr>
              <a:t> </a:t>
            </a:r>
            <a:r>
              <a:rPr sz="1600" spc="-20" dirty="0">
                <a:solidFill>
                  <a:srgbClr val="FFFFFF"/>
                </a:solidFill>
                <a:latin typeface="AvenirNext-Medium"/>
                <a:cs typeface="AvenirNext-Medium"/>
              </a:rPr>
              <a:t>half</a:t>
            </a:r>
            <a:r>
              <a:rPr sz="1600" spc="-4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30" dirty="0">
                <a:solidFill>
                  <a:srgbClr val="FFFFFF"/>
                </a:solidFill>
                <a:latin typeface="AvenirNext-Medium"/>
                <a:cs typeface="AvenirNext-Medium"/>
              </a:rPr>
              <a:t> </a:t>
            </a:r>
            <a:r>
              <a:rPr sz="1600" spc="-35" dirty="0">
                <a:solidFill>
                  <a:srgbClr val="FFFFFF"/>
                </a:solidFill>
                <a:latin typeface="AvenirNext-Medium"/>
                <a:cs typeface="AvenirNext-Medium"/>
              </a:rPr>
              <a:t>disabled</a:t>
            </a:r>
            <a:r>
              <a:rPr sz="1600" spc="-65" dirty="0">
                <a:solidFill>
                  <a:srgbClr val="FFFFFF"/>
                </a:solidFill>
                <a:latin typeface="AvenirNext-Medium"/>
                <a:cs typeface="AvenirNext-Medium"/>
              </a:rPr>
              <a:t> </a:t>
            </a:r>
            <a:r>
              <a:rPr sz="1600" spc="-20" dirty="0">
                <a:solidFill>
                  <a:srgbClr val="FFFFFF"/>
                </a:solidFill>
                <a:latin typeface="AvenirNext-Medium"/>
                <a:cs typeface="AvenirNext-Medium"/>
              </a:rPr>
              <a:t>people</a:t>
            </a:r>
            <a:endParaRPr sz="1600">
              <a:latin typeface="AvenirNext-Medium"/>
              <a:cs typeface="AvenirNext-Medium"/>
            </a:endParaRPr>
          </a:p>
        </p:txBody>
      </p:sp>
      <p:sp>
        <p:nvSpPr>
          <p:cNvPr id="19" name="object 19"/>
          <p:cNvSpPr txBox="1"/>
          <p:nvPr/>
        </p:nvSpPr>
        <p:spPr>
          <a:xfrm>
            <a:off x="7534501" y="3799396"/>
            <a:ext cx="1355725" cy="756920"/>
          </a:xfrm>
          <a:prstGeom prst="rect">
            <a:avLst/>
          </a:prstGeom>
        </p:spPr>
        <p:txBody>
          <a:bodyPr vert="horz" wrap="square" lIns="0" tIns="12700" rIns="0" bIns="0" rtlCol="0">
            <a:spAutoFit/>
          </a:bodyPr>
          <a:lstStyle/>
          <a:p>
            <a:pPr>
              <a:lnSpc>
                <a:spcPct val="100000"/>
              </a:lnSpc>
              <a:spcBef>
                <a:spcPts val="100"/>
              </a:spcBef>
            </a:pPr>
            <a:r>
              <a:rPr sz="4800" b="1" spc="-25" dirty="0">
                <a:solidFill>
                  <a:srgbClr val="FFFFFF"/>
                </a:solidFill>
                <a:latin typeface="Avenir Next"/>
                <a:cs typeface="Avenir Next"/>
              </a:rPr>
              <a:t>47%</a:t>
            </a:r>
            <a:endParaRPr sz="4800">
              <a:latin typeface="Avenir Next"/>
              <a:cs typeface="Avenir Next"/>
            </a:endParaRPr>
          </a:p>
        </p:txBody>
      </p:sp>
      <p:sp>
        <p:nvSpPr>
          <p:cNvPr id="20" name="object 20"/>
          <p:cNvSpPr txBox="1"/>
          <p:nvPr/>
        </p:nvSpPr>
        <p:spPr>
          <a:xfrm>
            <a:off x="7534501" y="4485637"/>
            <a:ext cx="3496310" cy="863600"/>
          </a:xfrm>
          <a:prstGeom prst="rect">
            <a:avLst/>
          </a:prstGeom>
        </p:spPr>
        <p:txBody>
          <a:bodyPr vert="horz" wrap="square" lIns="0" tIns="12700" rIns="0" bIns="0" rtlCol="0">
            <a:spAutoFit/>
          </a:bodyPr>
          <a:lstStyle/>
          <a:p>
            <a:pPr marR="5080" algn="just">
              <a:lnSpc>
                <a:spcPct val="114599"/>
              </a:lnSpc>
              <a:spcBef>
                <a:spcPts val="100"/>
              </a:spcBef>
            </a:pPr>
            <a:r>
              <a:rPr sz="1600" spc="-35" dirty="0">
                <a:solidFill>
                  <a:srgbClr val="FFFFFF"/>
                </a:solidFill>
                <a:latin typeface="AvenirNext-Medium"/>
                <a:cs typeface="AvenirNext-Medium"/>
              </a:rPr>
              <a:t>think</a:t>
            </a:r>
            <a:r>
              <a:rPr sz="1600" spc="-60" dirty="0">
                <a:solidFill>
                  <a:srgbClr val="FFFFFF"/>
                </a:solidFill>
                <a:latin typeface="AvenirNext-Medium"/>
                <a:cs typeface="AvenirNext-Medium"/>
              </a:rPr>
              <a:t> </a:t>
            </a:r>
            <a:r>
              <a:rPr sz="1600" spc="-40" dirty="0">
                <a:solidFill>
                  <a:srgbClr val="FFFFFF"/>
                </a:solidFill>
                <a:latin typeface="AvenirNext-Medium"/>
                <a:cs typeface="AvenirNext-Medium"/>
              </a:rPr>
              <a:t>physical</a:t>
            </a:r>
            <a:r>
              <a:rPr sz="1600" spc="-55" dirty="0">
                <a:solidFill>
                  <a:srgbClr val="FFFFFF"/>
                </a:solidFill>
                <a:latin typeface="AvenirNext-Medium"/>
                <a:cs typeface="AvenirNext-Medium"/>
              </a:rPr>
              <a:t> </a:t>
            </a:r>
            <a:r>
              <a:rPr sz="1600" spc="-40" dirty="0">
                <a:solidFill>
                  <a:srgbClr val="FFFFFF"/>
                </a:solidFill>
                <a:latin typeface="AvenirNext-Medium"/>
                <a:cs typeface="AvenirNext-Medium"/>
              </a:rPr>
              <a:t>activity</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and</a:t>
            </a:r>
            <a:r>
              <a:rPr sz="1600" spc="-55" dirty="0">
                <a:solidFill>
                  <a:srgbClr val="FFFFFF"/>
                </a:solidFill>
                <a:latin typeface="AvenirNext-Medium"/>
                <a:cs typeface="AvenirNext-Medium"/>
              </a:rPr>
              <a:t> </a:t>
            </a:r>
            <a:r>
              <a:rPr sz="1600" spc="-50" dirty="0">
                <a:solidFill>
                  <a:srgbClr val="FFFFFF"/>
                </a:solidFill>
                <a:latin typeface="AvenirNext-Medium"/>
                <a:cs typeface="AvenirNext-Medium"/>
              </a:rPr>
              <a:t>exercise </a:t>
            </a:r>
            <a:r>
              <a:rPr sz="1600" spc="-20" dirty="0">
                <a:solidFill>
                  <a:srgbClr val="FFFFFF"/>
                </a:solidFill>
                <a:latin typeface="AvenirNext-Medium"/>
                <a:cs typeface="AvenirNext-Medium"/>
              </a:rPr>
              <a:t>is</a:t>
            </a:r>
            <a:r>
              <a:rPr sz="1600" spc="-50" dirty="0">
                <a:solidFill>
                  <a:srgbClr val="FFFFFF"/>
                </a:solidFill>
                <a:latin typeface="AvenirNext-Medium"/>
                <a:cs typeface="AvenirNext-Medium"/>
              </a:rPr>
              <a:t> </a:t>
            </a:r>
            <a:r>
              <a:rPr sz="1600" spc="-55" dirty="0">
                <a:solidFill>
                  <a:srgbClr val="FFFFFF"/>
                </a:solidFill>
                <a:latin typeface="AvenirNext-Medium"/>
                <a:cs typeface="AvenirNext-Medium"/>
              </a:rPr>
              <a:t>for </a:t>
            </a:r>
            <a:r>
              <a:rPr sz="1600" spc="-40" dirty="0">
                <a:solidFill>
                  <a:srgbClr val="FFFFFF"/>
                </a:solidFill>
                <a:latin typeface="AvenirNext-Medium"/>
                <a:cs typeface="AvenirNext-Medium"/>
              </a:rPr>
              <a:t>‘someone</a:t>
            </a:r>
            <a:r>
              <a:rPr sz="1600" spc="-70" dirty="0">
                <a:solidFill>
                  <a:srgbClr val="FFFFFF"/>
                </a:solidFill>
                <a:latin typeface="AvenirNext-Medium"/>
                <a:cs typeface="AvenirNext-Medium"/>
              </a:rPr>
              <a:t> </a:t>
            </a:r>
            <a:r>
              <a:rPr sz="1600" spc="-50" dirty="0">
                <a:solidFill>
                  <a:srgbClr val="FFFFFF"/>
                </a:solidFill>
                <a:latin typeface="AvenirNext-Medium"/>
                <a:cs typeface="AvenirNext-Medium"/>
              </a:rPr>
              <a:t>like </a:t>
            </a:r>
            <a:r>
              <a:rPr sz="1600" spc="-100" dirty="0">
                <a:solidFill>
                  <a:srgbClr val="FFFFFF"/>
                </a:solidFill>
                <a:latin typeface="AvenirNext-Medium"/>
                <a:cs typeface="AvenirNext-Medium"/>
              </a:rPr>
              <a:t>me’,</a:t>
            </a:r>
            <a:r>
              <a:rPr sz="1600" dirty="0">
                <a:solidFill>
                  <a:srgbClr val="FFFFFF"/>
                </a:solidFill>
                <a:latin typeface="AvenirNext-Medium"/>
                <a:cs typeface="AvenirNext-Medium"/>
              </a:rPr>
              <a:t> a</a:t>
            </a:r>
            <a:r>
              <a:rPr sz="1600" spc="-20" dirty="0">
                <a:solidFill>
                  <a:srgbClr val="FFFFFF"/>
                </a:solidFill>
                <a:latin typeface="AvenirNext-Medium"/>
                <a:cs typeface="AvenirNext-Medium"/>
              </a:rPr>
              <a:t> </a:t>
            </a:r>
            <a:r>
              <a:rPr sz="1600" spc="-40" dirty="0">
                <a:solidFill>
                  <a:srgbClr val="FFFFFF"/>
                </a:solidFill>
                <a:latin typeface="AvenirNext-Medium"/>
                <a:cs typeface="AvenirNext-Medium"/>
              </a:rPr>
              <a:t>significant</a:t>
            </a:r>
            <a:r>
              <a:rPr sz="1600" spc="-15" dirty="0">
                <a:solidFill>
                  <a:srgbClr val="FFFFFF"/>
                </a:solidFill>
                <a:latin typeface="AvenirNext-Medium"/>
                <a:cs typeface="AvenirNext-Medium"/>
              </a:rPr>
              <a:t> </a:t>
            </a:r>
            <a:r>
              <a:rPr sz="1600" spc="-10" dirty="0">
                <a:solidFill>
                  <a:srgbClr val="FFFFFF"/>
                </a:solidFill>
                <a:latin typeface="AvenirNext-Medium"/>
                <a:cs typeface="AvenirNext-Medium"/>
              </a:rPr>
              <a:t>decline </a:t>
            </a:r>
            <a:r>
              <a:rPr sz="1600" spc="-40" dirty="0">
                <a:solidFill>
                  <a:srgbClr val="FFFFFF"/>
                </a:solidFill>
                <a:latin typeface="AvenirNext-Medium"/>
                <a:cs typeface="AvenirNext-Medium"/>
              </a:rPr>
              <a:t>from</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57%</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in</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2020</a:t>
            </a:r>
            <a:r>
              <a:rPr sz="1600" spc="-210" dirty="0">
                <a:solidFill>
                  <a:srgbClr val="FFFFFF"/>
                </a:solidFill>
                <a:latin typeface="AvenirNext-Medium"/>
                <a:cs typeface="AvenirNext-Medium"/>
              </a:rPr>
              <a:t> </a:t>
            </a:r>
            <a:r>
              <a:rPr sz="1200" spc="-35" dirty="0">
                <a:solidFill>
                  <a:srgbClr val="FFFFFF"/>
                </a:solidFill>
                <a:latin typeface="AvenirNext-Medium"/>
                <a:cs typeface="AvenirNext-Medium"/>
              </a:rPr>
              <a:t>(Activity</a:t>
            </a:r>
            <a:r>
              <a:rPr sz="1200" spc="-65" dirty="0">
                <a:solidFill>
                  <a:srgbClr val="FFFFFF"/>
                </a:solidFill>
                <a:latin typeface="AvenirNext-Medium"/>
                <a:cs typeface="AvenirNext-Medium"/>
              </a:rPr>
              <a:t> </a:t>
            </a:r>
            <a:r>
              <a:rPr sz="1200" spc="-10" dirty="0">
                <a:solidFill>
                  <a:srgbClr val="FFFFFF"/>
                </a:solidFill>
                <a:latin typeface="AvenirNext-Medium"/>
                <a:cs typeface="AvenirNext-Medium"/>
              </a:rPr>
              <a:t>Alliance)</a:t>
            </a:r>
            <a:endParaRPr sz="1200">
              <a:latin typeface="AvenirNext-Medium"/>
              <a:cs typeface="AvenirNext-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0"/>
              </a:ext>
            </a:extLst>
          </p:cNvPr>
          <p:cNvSpPr/>
          <p:nvPr/>
        </p:nvSpPr>
        <p:spPr>
          <a:xfrm>
            <a:off x="0" y="0"/>
            <a:ext cx="11518900" cy="65182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FDE9E7"/>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1363142" y="938530"/>
            <a:ext cx="1841500" cy="3633470"/>
          </a:xfrm>
          <a:custGeom>
            <a:avLst/>
            <a:gdLst/>
            <a:ahLst/>
            <a:cxnLst/>
            <a:rect l="l" t="t" r="r" b="b"/>
            <a:pathLst>
              <a:path w="1841500" h="3633470">
                <a:moveTo>
                  <a:pt x="1841144" y="1640382"/>
                </a:moveTo>
                <a:lnTo>
                  <a:pt x="1295387" y="1640941"/>
                </a:lnTo>
                <a:lnTo>
                  <a:pt x="1292872" y="0"/>
                </a:lnTo>
                <a:lnTo>
                  <a:pt x="553008" y="0"/>
                </a:lnTo>
                <a:lnTo>
                  <a:pt x="552450" y="1640941"/>
                </a:lnTo>
                <a:lnTo>
                  <a:pt x="0" y="1640941"/>
                </a:lnTo>
                <a:lnTo>
                  <a:pt x="920419" y="3632911"/>
                </a:lnTo>
                <a:lnTo>
                  <a:pt x="932307" y="3632911"/>
                </a:lnTo>
                <a:lnTo>
                  <a:pt x="1841144" y="1640382"/>
                </a:lnTo>
                <a:close/>
              </a:path>
            </a:pathLst>
          </a:custGeom>
          <a:ln w="12699">
            <a:solidFill>
              <a:srgbClr val="F69DA2"/>
            </a:solidFill>
          </a:ln>
        </p:spPr>
        <p:txBody>
          <a:bodyPr wrap="square" lIns="0" tIns="0" rIns="0" bIns="0" rtlCol="0"/>
          <a:lstStyle/>
          <a:p>
            <a:endParaRPr/>
          </a:p>
        </p:txBody>
      </p:sp>
      <p:sp>
        <p:nvSpPr>
          <p:cNvPr id="7" name="object 7"/>
          <p:cNvSpPr txBox="1">
            <a:spLocks noGrp="1"/>
          </p:cNvSpPr>
          <p:nvPr>
            <p:ph type="title"/>
          </p:nvPr>
        </p:nvSpPr>
        <p:spPr>
          <a:xfrm>
            <a:off x="1586571" y="608296"/>
            <a:ext cx="8341995" cy="619760"/>
          </a:xfrm>
          <a:prstGeom prst="rect">
            <a:avLst/>
          </a:prstGeom>
        </p:spPr>
        <p:txBody>
          <a:bodyPr vert="horz" wrap="square" lIns="0" tIns="12700" rIns="0" bIns="0" rtlCol="0">
            <a:spAutoFit/>
          </a:bodyPr>
          <a:lstStyle/>
          <a:p>
            <a:pPr marL="12700">
              <a:lnSpc>
                <a:spcPct val="100000"/>
              </a:lnSpc>
              <a:spcBef>
                <a:spcPts val="100"/>
              </a:spcBef>
            </a:pPr>
            <a:r>
              <a:rPr b="0" dirty="0">
                <a:latin typeface="AvenirNext-Medium"/>
                <a:cs typeface="AvenirNext-Medium"/>
              </a:rPr>
              <a:t>THE</a:t>
            </a:r>
            <a:r>
              <a:rPr b="0" spc="-204" dirty="0">
                <a:latin typeface="AvenirNext-Medium"/>
                <a:cs typeface="AvenirNext-Medium"/>
              </a:rPr>
              <a:t> </a:t>
            </a:r>
            <a:r>
              <a:rPr b="0" dirty="0">
                <a:latin typeface="AvenirNext-Medium"/>
                <a:cs typeface="AvenirNext-Medium"/>
              </a:rPr>
              <a:t>NEED</a:t>
            </a:r>
            <a:r>
              <a:rPr b="0" spc="-160" dirty="0">
                <a:latin typeface="AvenirNext-Medium"/>
                <a:cs typeface="AvenirNext-Medium"/>
              </a:rPr>
              <a:t> </a:t>
            </a:r>
            <a:r>
              <a:rPr b="0" dirty="0">
                <a:latin typeface="AvenirNext-Medium"/>
                <a:cs typeface="AvenirNext-Medium"/>
              </a:rPr>
              <a:t>FOR</a:t>
            </a:r>
            <a:r>
              <a:rPr b="0" spc="-160" dirty="0">
                <a:latin typeface="AvenirNext-Medium"/>
                <a:cs typeface="AvenirNext-Medium"/>
              </a:rPr>
              <a:t> </a:t>
            </a:r>
            <a:r>
              <a:rPr spc="-30" dirty="0"/>
              <a:t>RAISING</a:t>
            </a:r>
            <a:r>
              <a:rPr spc="-215" dirty="0"/>
              <a:t> </a:t>
            </a:r>
            <a:r>
              <a:rPr dirty="0"/>
              <a:t>THE</a:t>
            </a:r>
            <a:r>
              <a:rPr spc="-155" dirty="0"/>
              <a:t> </a:t>
            </a:r>
            <a:r>
              <a:rPr spc="-25" dirty="0"/>
              <a:t>GAME</a:t>
            </a:r>
          </a:p>
        </p:txBody>
      </p:sp>
      <p:sp>
        <p:nvSpPr>
          <p:cNvPr id="8" name="object 8"/>
          <p:cNvSpPr txBox="1"/>
          <p:nvPr/>
        </p:nvSpPr>
        <p:spPr>
          <a:xfrm>
            <a:off x="2285441" y="1809000"/>
            <a:ext cx="3282950" cy="1332230"/>
          </a:xfrm>
          <a:prstGeom prst="rect">
            <a:avLst/>
          </a:prstGeom>
          <a:solidFill>
            <a:srgbClr val="5F3075"/>
          </a:solidFill>
        </p:spPr>
        <p:txBody>
          <a:bodyPr vert="horz" wrap="square" lIns="0" tIns="198755" rIns="0" bIns="0" rtlCol="0">
            <a:spAutoFit/>
          </a:bodyPr>
          <a:lstStyle/>
          <a:p>
            <a:pPr marL="217804" marR="210185" algn="ctr">
              <a:lnSpc>
                <a:spcPct val="100000"/>
              </a:lnSpc>
              <a:spcBef>
                <a:spcPts val="1565"/>
              </a:spcBef>
            </a:pPr>
            <a:r>
              <a:rPr sz="1600" dirty="0">
                <a:solidFill>
                  <a:srgbClr val="FFFFFF"/>
                </a:solidFill>
                <a:latin typeface="AvenirNext-Medium"/>
                <a:cs typeface="AvenirNext-Medium"/>
              </a:rPr>
              <a:t>The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difficulties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past</a:t>
            </a:r>
            <a:r>
              <a:rPr sz="1600" spc="-10" dirty="0">
                <a:solidFill>
                  <a:srgbClr val="FFFFFF"/>
                </a:solidFill>
                <a:latin typeface="AvenirNext-Medium"/>
                <a:cs typeface="AvenirNext-Medium"/>
              </a:rPr>
              <a:t> </a:t>
            </a:r>
            <a:r>
              <a:rPr sz="1600" spc="-20" dirty="0">
                <a:solidFill>
                  <a:srgbClr val="FFFFFF"/>
                </a:solidFill>
                <a:latin typeface="AvenirNext-Medium"/>
                <a:cs typeface="AvenirNext-Medium"/>
              </a:rPr>
              <a:t>year </a:t>
            </a:r>
            <a:r>
              <a:rPr sz="1600" dirty="0">
                <a:solidFill>
                  <a:srgbClr val="FFFFFF"/>
                </a:solidFill>
                <a:latin typeface="AvenirNext-Medium"/>
                <a:cs typeface="AvenirNext-Medium"/>
              </a:rPr>
              <a:t>have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left</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people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game </a:t>
            </a:r>
            <a:r>
              <a:rPr sz="1600" dirty="0">
                <a:solidFill>
                  <a:srgbClr val="FFFFFF"/>
                </a:solidFill>
                <a:latin typeface="AvenirNext-Medium"/>
                <a:cs typeface="AvenirNext-Medium"/>
              </a:rPr>
              <a:t>feeling disconnected </a:t>
            </a:r>
            <a:r>
              <a:rPr sz="1600" spc="-25" dirty="0">
                <a:solidFill>
                  <a:srgbClr val="FFFFFF"/>
                </a:solidFill>
                <a:latin typeface="AvenirNext-Medium"/>
                <a:cs typeface="AvenirNext-Medium"/>
              </a:rPr>
              <a:t>and </a:t>
            </a:r>
            <a:r>
              <a:rPr sz="1600" spc="-10" dirty="0">
                <a:solidFill>
                  <a:srgbClr val="FFFFFF"/>
                </a:solidFill>
                <a:latin typeface="AvenirNext-Medium"/>
                <a:cs typeface="AvenirNext-Medium"/>
              </a:rPr>
              <a:t>divided</a:t>
            </a:r>
            <a:endParaRPr sz="1600" dirty="0">
              <a:latin typeface="AvenirNext-Medium"/>
              <a:cs typeface="AvenirNext-Medium"/>
            </a:endParaRPr>
          </a:p>
        </p:txBody>
      </p:sp>
      <p:sp>
        <p:nvSpPr>
          <p:cNvPr id="9" name="object 9"/>
          <p:cNvSpPr txBox="1"/>
          <p:nvPr/>
        </p:nvSpPr>
        <p:spPr>
          <a:xfrm>
            <a:off x="2285441" y="3789476"/>
            <a:ext cx="3282950" cy="1332230"/>
          </a:xfrm>
          <a:prstGeom prst="rect">
            <a:avLst/>
          </a:prstGeom>
          <a:solidFill>
            <a:srgbClr val="EE2E62"/>
          </a:solidFill>
        </p:spPr>
        <p:txBody>
          <a:bodyPr vert="horz" wrap="square" lIns="0" tIns="6350" rIns="0" bIns="0" rtlCol="0">
            <a:spAutoFit/>
          </a:bodyPr>
          <a:lstStyle/>
          <a:p>
            <a:pPr>
              <a:lnSpc>
                <a:spcPct val="100000"/>
              </a:lnSpc>
              <a:spcBef>
                <a:spcPts val="50"/>
              </a:spcBef>
            </a:pPr>
            <a:endParaRPr sz="2150">
              <a:latin typeface="Times New Roman"/>
              <a:cs typeface="Times New Roman"/>
            </a:endParaRPr>
          </a:p>
          <a:p>
            <a:pPr marL="133985" marR="126364" algn="ctr">
              <a:lnSpc>
                <a:spcPct val="100000"/>
              </a:lnSpc>
            </a:pPr>
            <a:r>
              <a:rPr sz="1600" dirty="0">
                <a:solidFill>
                  <a:srgbClr val="FFFFFF"/>
                </a:solidFill>
                <a:latin typeface="AvenirNext-Medium"/>
                <a:cs typeface="AvenirNext-Medium"/>
              </a:rPr>
              <a:t>How</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can</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make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everyone</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feel </a:t>
            </a:r>
            <a:r>
              <a:rPr sz="1600" dirty="0">
                <a:solidFill>
                  <a:srgbClr val="FFFFFF"/>
                </a:solidFill>
                <a:latin typeface="AvenirNext-Medium"/>
                <a:cs typeface="AvenirNext-Medium"/>
              </a:rPr>
              <a:t>like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they</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belong</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are</a:t>
            </a:r>
            <a:r>
              <a:rPr sz="1600" spc="-10" dirty="0">
                <a:solidFill>
                  <a:srgbClr val="FFFFFF"/>
                </a:solidFill>
                <a:latin typeface="AvenirNext-Medium"/>
                <a:cs typeface="AvenirNext-Medium"/>
              </a:rPr>
              <a:t> moving </a:t>
            </a:r>
            <a:r>
              <a:rPr sz="1600" dirty="0">
                <a:solidFill>
                  <a:srgbClr val="FFFFFF"/>
                </a:solidFill>
                <a:latin typeface="AvenirNext-Medium"/>
                <a:cs typeface="AvenirNext-Medium"/>
              </a:rPr>
              <a:t>in</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same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direction</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again?</a:t>
            </a:r>
            <a:endParaRPr sz="1600">
              <a:latin typeface="AvenirNext-Medium"/>
              <a:cs typeface="AvenirNext-Medium"/>
            </a:endParaRPr>
          </a:p>
        </p:txBody>
      </p:sp>
      <p:sp>
        <p:nvSpPr>
          <p:cNvPr id="10" name="object 10"/>
          <p:cNvSpPr txBox="1"/>
          <p:nvPr/>
        </p:nvSpPr>
        <p:spPr>
          <a:xfrm>
            <a:off x="5952058" y="1809000"/>
            <a:ext cx="3282950" cy="1332230"/>
          </a:xfrm>
          <a:prstGeom prst="rect">
            <a:avLst/>
          </a:prstGeom>
          <a:solidFill>
            <a:srgbClr val="5F3075"/>
          </a:solidFill>
        </p:spPr>
        <p:txBody>
          <a:bodyPr vert="horz" wrap="square" lIns="0" tIns="198755" rIns="0" bIns="0" rtlCol="0">
            <a:spAutoFit/>
          </a:bodyPr>
          <a:lstStyle/>
          <a:p>
            <a:pPr marL="269240" marR="261620" indent="-635" algn="ctr">
              <a:lnSpc>
                <a:spcPct val="100000"/>
              </a:lnSpc>
              <a:spcBef>
                <a:spcPts val="1565"/>
              </a:spcBef>
            </a:pPr>
            <a:r>
              <a:rPr sz="1600" dirty="0">
                <a:solidFill>
                  <a:srgbClr val="FFFFFF"/>
                </a:solidFill>
                <a:latin typeface="AvenirNext-Medium"/>
                <a:cs typeface="AvenirNext-Medium"/>
              </a:rPr>
              <a:t>Following</a:t>
            </a:r>
            <a:r>
              <a:rPr sz="1600" spc="-4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40" dirty="0">
                <a:solidFill>
                  <a:srgbClr val="FFFFFF"/>
                </a:solidFill>
                <a:latin typeface="AvenirNext-Medium"/>
                <a:cs typeface="AvenirNext-Medium"/>
              </a:rPr>
              <a:t> </a:t>
            </a:r>
            <a:r>
              <a:rPr sz="1600" dirty="0">
                <a:solidFill>
                  <a:srgbClr val="FFFFFF"/>
                </a:solidFill>
                <a:latin typeface="AvenirNext-Medium"/>
                <a:cs typeface="AvenirNext-Medium"/>
              </a:rPr>
              <a:t>difficult</a:t>
            </a:r>
            <a:r>
              <a:rPr sz="1600" spc="-40" dirty="0">
                <a:solidFill>
                  <a:srgbClr val="FFFFFF"/>
                </a:solidFill>
                <a:latin typeface="AvenirNext-Medium"/>
                <a:cs typeface="AvenirNext-Medium"/>
              </a:rPr>
              <a:t> </a:t>
            </a:r>
            <a:r>
              <a:rPr sz="1600" spc="-10" dirty="0">
                <a:solidFill>
                  <a:srgbClr val="FFFFFF"/>
                </a:solidFill>
                <a:latin typeface="AvenirNext-Medium"/>
                <a:cs typeface="AvenirNext-Medium"/>
              </a:rPr>
              <a:t>year,</a:t>
            </a:r>
            <a:r>
              <a:rPr sz="1600" spc="-85" dirty="0">
                <a:solidFill>
                  <a:srgbClr val="FFFFFF"/>
                </a:solidFill>
                <a:latin typeface="AvenirNext-Medium"/>
                <a:cs typeface="AvenirNext-Medium"/>
              </a:rPr>
              <a:t> </a:t>
            </a:r>
            <a:r>
              <a:rPr sz="1600" spc="-25" dirty="0">
                <a:solidFill>
                  <a:srgbClr val="FFFFFF"/>
                </a:solidFill>
                <a:latin typeface="AvenirNext-Medium"/>
                <a:cs typeface="AvenirNext-Medium"/>
              </a:rPr>
              <a:t>we </a:t>
            </a:r>
            <a:r>
              <a:rPr sz="1600" dirty="0">
                <a:solidFill>
                  <a:srgbClr val="FFFFFF"/>
                </a:solidFill>
                <a:latin typeface="AvenirNext-Medium"/>
                <a:cs typeface="AvenirNext-Medium"/>
              </a:rPr>
              <a:t>need to find a way for </a:t>
            </a:r>
            <a:r>
              <a:rPr sz="1600" spc="-25" dirty="0">
                <a:solidFill>
                  <a:srgbClr val="FFFFFF"/>
                </a:solidFill>
                <a:latin typeface="AvenirNext-Medium"/>
                <a:cs typeface="AvenirNext-Medium"/>
              </a:rPr>
              <a:t>the </a:t>
            </a:r>
            <a:r>
              <a:rPr sz="1600" dirty="0">
                <a:solidFill>
                  <a:srgbClr val="FFFFFF"/>
                </a:solidFill>
                <a:latin typeface="AvenirNext-Medium"/>
                <a:cs typeface="AvenirNext-Medium"/>
              </a:rPr>
              <a:t>game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be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more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visible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5" dirty="0">
                <a:solidFill>
                  <a:srgbClr val="FFFFFF"/>
                </a:solidFill>
                <a:latin typeface="AvenirNext-Medium"/>
                <a:cs typeface="AvenirNext-Medium"/>
              </a:rPr>
              <a:t> </a:t>
            </a:r>
            <a:r>
              <a:rPr sz="1600" spc="-25" dirty="0">
                <a:solidFill>
                  <a:srgbClr val="FFFFFF"/>
                </a:solidFill>
                <a:latin typeface="AvenirNext-Medium"/>
                <a:cs typeface="AvenirNext-Medium"/>
              </a:rPr>
              <a:t>its </a:t>
            </a:r>
            <a:r>
              <a:rPr sz="1600" dirty="0">
                <a:solidFill>
                  <a:srgbClr val="FFFFFF"/>
                </a:solidFill>
                <a:latin typeface="AvenirNext-Medium"/>
                <a:cs typeface="AvenirNext-Medium"/>
              </a:rPr>
              <a:t>EDI </a:t>
            </a:r>
            <a:r>
              <a:rPr sz="1600" spc="-20" dirty="0">
                <a:solidFill>
                  <a:srgbClr val="FFFFFF"/>
                </a:solidFill>
                <a:latin typeface="AvenirNext-Medium"/>
                <a:cs typeface="AvenirNext-Medium"/>
              </a:rPr>
              <a:t>work</a:t>
            </a:r>
            <a:endParaRPr sz="1600">
              <a:latin typeface="AvenirNext-Medium"/>
              <a:cs typeface="AvenirNext-Medium"/>
            </a:endParaRPr>
          </a:p>
        </p:txBody>
      </p:sp>
      <p:sp>
        <p:nvSpPr>
          <p:cNvPr id="11" name="object 11"/>
          <p:cNvSpPr txBox="1"/>
          <p:nvPr/>
        </p:nvSpPr>
        <p:spPr>
          <a:xfrm>
            <a:off x="5952058" y="3789476"/>
            <a:ext cx="3282950" cy="1332230"/>
          </a:xfrm>
          <a:prstGeom prst="rect">
            <a:avLst/>
          </a:prstGeom>
          <a:solidFill>
            <a:srgbClr val="EE2E62"/>
          </a:solidFill>
        </p:spPr>
        <p:txBody>
          <a:bodyPr vert="horz" wrap="square" lIns="0" tIns="6350" rIns="0" bIns="0" rtlCol="0">
            <a:spAutoFit/>
          </a:bodyPr>
          <a:lstStyle/>
          <a:p>
            <a:pPr>
              <a:lnSpc>
                <a:spcPct val="100000"/>
              </a:lnSpc>
              <a:spcBef>
                <a:spcPts val="50"/>
              </a:spcBef>
            </a:pPr>
            <a:endParaRPr sz="2150">
              <a:latin typeface="Times New Roman"/>
              <a:cs typeface="Times New Roman"/>
            </a:endParaRPr>
          </a:p>
          <a:p>
            <a:pPr marL="278765" marR="271145" algn="ctr">
              <a:lnSpc>
                <a:spcPct val="100000"/>
              </a:lnSpc>
            </a:pPr>
            <a:r>
              <a:rPr sz="1600" dirty="0">
                <a:solidFill>
                  <a:srgbClr val="FFFFFF"/>
                </a:solidFill>
                <a:latin typeface="AvenirNext-Medium"/>
                <a:cs typeface="AvenirNext-Medium"/>
              </a:rPr>
              <a:t>How</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can</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demonstrate</a:t>
            </a:r>
            <a:r>
              <a:rPr sz="1600" spc="-1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dirty="0">
                <a:solidFill>
                  <a:srgbClr val="FFFFFF"/>
                </a:solidFill>
                <a:latin typeface="AvenirNext-Medium"/>
                <a:cs typeface="AvenirNext-Medium"/>
              </a:rPr>
              <a:t>variety</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of</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great</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work</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that</a:t>
            </a:r>
            <a:r>
              <a:rPr sz="1600" spc="-15" dirty="0">
                <a:solidFill>
                  <a:srgbClr val="FFFFFF"/>
                </a:solidFill>
                <a:latin typeface="AvenirNext-Medium"/>
                <a:cs typeface="AvenirNext-Medium"/>
              </a:rPr>
              <a:t> </a:t>
            </a:r>
            <a:r>
              <a:rPr sz="1600" spc="-25" dirty="0">
                <a:solidFill>
                  <a:srgbClr val="FFFFFF"/>
                </a:solidFill>
                <a:latin typeface="AvenirNext-Medium"/>
                <a:cs typeface="AvenirNext-Medium"/>
              </a:rPr>
              <a:t>is </a:t>
            </a:r>
            <a:r>
              <a:rPr sz="1600" dirty="0">
                <a:solidFill>
                  <a:srgbClr val="FFFFFF"/>
                </a:solidFill>
                <a:latin typeface="AvenirNext-Medium"/>
                <a:cs typeface="AvenirNext-Medium"/>
              </a:rPr>
              <a:t>going </a:t>
            </a:r>
            <a:r>
              <a:rPr sz="1600" spc="-25" dirty="0">
                <a:solidFill>
                  <a:srgbClr val="FFFFFF"/>
                </a:solidFill>
                <a:latin typeface="AvenirNext-Medium"/>
                <a:cs typeface="AvenirNext-Medium"/>
              </a:rPr>
              <a:t>on?</a:t>
            </a:r>
            <a:endParaRPr sz="1600">
              <a:latin typeface="AvenirNext-Medium"/>
              <a:cs typeface="AvenirNext-Medium"/>
            </a:endParaRPr>
          </a:p>
        </p:txBody>
      </p:sp>
      <p:sp>
        <p:nvSpPr>
          <p:cNvPr id="13" name="object 13">
            <a:extLst>
              <a:ext uri="{C183D7F6-B498-43B3-948B-1728B52AA6E4}">
                <adec:decorative xmlns:adec="http://schemas.microsoft.com/office/drawing/2017/decorative" val="1"/>
              </a:ext>
            </a:extLst>
          </p:cNvPr>
          <p:cNvSpPr/>
          <p:nvPr/>
        </p:nvSpPr>
        <p:spPr>
          <a:xfrm>
            <a:off x="3814737" y="3249002"/>
            <a:ext cx="3890645" cy="452755"/>
          </a:xfrm>
          <a:custGeom>
            <a:avLst/>
            <a:gdLst/>
            <a:ahLst/>
            <a:cxnLst/>
            <a:rect l="l" t="t" r="r" b="b"/>
            <a:pathLst>
              <a:path w="3890645" h="452754">
                <a:moveTo>
                  <a:pt x="223888" y="200926"/>
                </a:moveTo>
                <a:lnTo>
                  <a:pt x="157518" y="200990"/>
                </a:lnTo>
                <a:lnTo>
                  <a:pt x="157213" y="0"/>
                </a:lnTo>
                <a:lnTo>
                  <a:pt x="67246" y="0"/>
                </a:lnTo>
                <a:lnTo>
                  <a:pt x="67183" y="200990"/>
                </a:lnTo>
                <a:lnTo>
                  <a:pt x="0" y="200990"/>
                </a:lnTo>
                <a:lnTo>
                  <a:pt x="111925" y="444995"/>
                </a:lnTo>
                <a:lnTo>
                  <a:pt x="113372" y="444995"/>
                </a:lnTo>
                <a:lnTo>
                  <a:pt x="223888" y="200926"/>
                </a:lnTo>
                <a:close/>
              </a:path>
              <a:path w="3890645" h="452754">
                <a:moveTo>
                  <a:pt x="3890518" y="208178"/>
                </a:moveTo>
                <a:lnTo>
                  <a:pt x="3824147" y="208241"/>
                </a:lnTo>
                <a:lnTo>
                  <a:pt x="3823843" y="7251"/>
                </a:lnTo>
                <a:lnTo>
                  <a:pt x="3733876" y="7251"/>
                </a:lnTo>
                <a:lnTo>
                  <a:pt x="3733812" y="208241"/>
                </a:lnTo>
                <a:lnTo>
                  <a:pt x="3666629" y="208241"/>
                </a:lnTo>
                <a:lnTo>
                  <a:pt x="3778554" y="452247"/>
                </a:lnTo>
                <a:lnTo>
                  <a:pt x="3780002" y="452247"/>
                </a:lnTo>
                <a:lnTo>
                  <a:pt x="3890518" y="208178"/>
                </a:lnTo>
                <a:close/>
              </a:path>
            </a:pathLst>
          </a:custGeom>
          <a:solidFill>
            <a:srgbClr val="5F3075"/>
          </a:solidFill>
        </p:spPr>
        <p:txBody>
          <a:bodyPr wrap="square" lIns="0" tIns="0" rIns="0" bIns="0" rtlCol="0"/>
          <a:lstStyle/>
          <a:p>
            <a:endParaRPr/>
          </a:p>
        </p:txBody>
      </p:sp>
      <p:pic>
        <p:nvPicPr>
          <p:cNvPr id="14" name="object 14"/>
          <p:cNvPicPr/>
          <p:nvPr/>
        </p:nvPicPr>
        <p:blipFill>
          <a:blip r:embed="rId3" cstate="print"/>
          <a:stretch>
            <a:fillRect/>
          </a:stretch>
        </p:blipFill>
        <p:spPr>
          <a:xfrm>
            <a:off x="10297449" y="6015688"/>
            <a:ext cx="108927" cy="238556"/>
          </a:xfrm>
          <a:prstGeom prst="rect">
            <a:avLst/>
          </a:prstGeom>
        </p:spPr>
      </p:pic>
      <p:sp>
        <p:nvSpPr>
          <p:cNvPr id="15" name="object 15" descr="Pink Raising The Game logo"/>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EE2E62"/>
          </a:solidFill>
        </p:spPr>
        <p:txBody>
          <a:bodyPr wrap="square" lIns="0" tIns="0" rIns="0" bIns="0" rtlCol="0"/>
          <a:lstStyle/>
          <a:p>
            <a:endParaRPr/>
          </a:p>
        </p:txBody>
      </p:sp>
      <p:pic>
        <p:nvPicPr>
          <p:cNvPr id="16" name="object 16"/>
          <p:cNvPicPr/>
          <p:nvPr/>
        </p:nvPicPr>
        <p:blipFill>
          <a:blip r:embed="rId4" cstate="print"/>
          <a:stretch>
            <a:fillRect/>
          </a:stretch>
        </p:blipFill>
        <p:spPr>
          <a:xfrm>
            <a:off x="10633972" y="6016904"/>
            <a:ext cx="224116" cy="234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151890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FDE9E7"/>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8591780" y="2374780"/>
            <a:ext cx="1841500" cy="3633470"/>
          </a:xfrm>
          <a:custGeom>
            <a:avLst/>
            <a:gdLst/>
            <a:ahLst/>
            <a:cxnLst/>
            <a:rect l="l" t="t" r="r" b="b"/>
            <a:pathLst>
              <a:path w="1841500" h="3633470">
                <a:moveTo>
                  <a:pt x="0" y="1992528"/>
                </a:moveTo>
                <a:lnTo>
                  <a:pt x="545757" y="1991969"/>
                </a:lnTo>
                <a:lnTo>
                  <a:pt x="548271" y="3632911"/>
                </a:lnTo>
                <a:lnTo>
                  <a:pt x="1288135" y="3632911"/>
                </a:lnTo>
                <a:lnTo>
                  <a:pt x="1288694" y="1991969"/>
                </a:lnTo>
                <a:lnTo>
                  <a:pt x="1841144" y="1991969"/>
                </a:lnTo>
                <a:lnTo>
                  <a:pt x="920724" y="0"/>
                </a:lnTo>
                <a:lnTo>
                  <a:pt x="908837" y="0"/>
                </a:lnTo>
                <a:lnTo>
                  <a:pt x="0" y="1992528"/>
                </a:lnTo>
                <a:close/>
              </a:path>
            </a:pathLst>
          </a:custGeom>
          <a:ln w="12700">
            <a:solidFill>
              <a:srgbClr val="F69DA2"/>
            </a:solidFill>
          </a:ln>
        </p:spPr>
        <p:txBody>
          <a:bodyPr wrap="square" lIns="0" tIns="0" rIns="0" bIns="0" rtlCol="0"/>
          <a:lstStyle/>
          <a:p>
            <a:endParaRPr/>
          </a:p>
        </p:txBody>
      </p:sp>
      <p:grpSp>
        <p:nvGrpSpPr>
          <p:cNvPr id="4" name="object 4">
            <a:extLst>
              <a:ext uri="{C183D7F6-B498-43B3-948B-1728B52AA6E4}">
                <adec:decorative xmlns:adec="http://schemas.microsoft.com/office/drawing/2017/decorative" val="1"/>
              </a:ext>
            </a:extLst>
          </p:cNvPr>
          <p:cNvGrpSpPr/>
          <p:nvPr/>
        </p:nvGrpSpPr>
        <p:grpSpPr>
          <a:xfrm>
            <a:off x="-6349" y="0"/>
            <a:ext cx="8098790" cy="6492875"/>
            <a:chOff x="-6349" y="0"/>
            <a:chExt cx="8098790" cy="6492875"/>
          </a:xfrm>
        </p:grpSpPr>
        <p:sp>
          <p:nvSpPr>
            <p:cNvPr id="5" name="object 5"/>
            <p:cNvSpPr/>
            <p:nvPr/>
          </p:nvSpPr>
          <p:spPr>
            <a:xfrm>
              <a:off x="438856" y="0"/>
              <a:ext cx="7653655" cy="6480175"/>
            </a:xfrm>
            <a:custGeom>
              <a:avLst/>
              <a:gdLst/>
              <a:ahLst/>
              <a:cxnLst/>
              <a:rect l="l" t="t" r="r" b="b"/>
              <a:pathLst>
                <a:path w="7653655" h="6480175">
                  <a:moveTo>
                    <a:pt x="4650893" y="0"/>
                  </a:moveTo>
                  <a:lnTo>
                    <a:pt x="3002445" y="0"/>
                  </a:lnTo>
                  <a:lnTo>
                    <a:pt x="0" y="6479997"/>
                  </a:lnTo>
                  <a:lnTo>
                    <a:pt x="1998921" y="6479997"/>
                  </a:lnTo>
                  <a:lnTo>
                    <a:pt x="2160581" y="6119455"/>
                  </a:lnTo>
                  <a:lnTo>
                    <a:pt x="3450062" y="6119455"/>
                  </a:lnTo>
                  <a:lnTo>
                    <a:pt x="3447357" y="4447144"/>
                  </a:lnTo>
                  <a:lnTo>
                    <a:pt x="2895606" y="4447144"/>
                  </a:lnTo>
                  <a:lnTo>
                    <a:pt x="3814502" y="2418065"/>
                  </a:lnTo>
                  <a:lnTo>
                    <a:pt x="5771337" y="2418065"/>
                  </a:lnTo>
                  <a:lnTo>
                    <a:pt x="4650893" y="0"/>
                  </a:lnTo>
                  <a:close/>
                </a:path>
                <a:path w="7653655" h="6480175">
                  <a:moveTo>
                    <a:pt x="5771337" y="2418065"/>
                  </a:moveTo>
                  <a:lnTo>
                    <a:pt x="3826757" y="2418065"/>
                  </a:lnTo>
                  <a:lnTo>
                    <a:pt x="4757896" y="4447144"/>
                  </a:lnTo>
                  <a:lnTo>
                    <a:pt x="4199108" y="4447144"/>
                  </a:lnTo>
                  <a:lnTo>
                    <a:pt x="4198346" y="6119455"/>
                  </a:lnTo>
                  <a:lnTo>
                    <a:pt x="5492921" y="6119455"/>
                  </a:lnTo>
                  <a:lnTo>
                    <a:pt x="5656626" y="6479997"/>
                  </a:lnTo>
                  <a:lnTo>
                    <a:pt x="7653488" y="6479997"/>
                  </a:lnTo>
                  <a:lnTo>
                    <a:pt x="5771337" y="2418065"/>
                  </a:lnTo>
                  <a:close/>
                </a:path>
              </a:pathLst>
            </a:custGeom>
            <a:solidFill>
              <a:srgbClr val="FBCCCB"/>
            </a:solidFill>
          </p:spPr>
          <p:txBody>
            <a:bodyPr wrap="square" lIns="0" tIns="0" rIns="0" bIns="0" rtlCol="0"/>
            <a:lstStyle/>
            <a:p>
              <a:endParaRPr/>
            </a:p>
          </p:txBody>
        </p:sp>
        <p:sp>
          <p:nvSpPr>
            <p:cNvPr id="6" name="object 6"/>
            <p:cNvSpPr/>
            <p:nvPr/>
          </p:nvSpPr>
          <p:spPr>
            <a:xfrm>
              <a:off x="0" y="0"/>
              <a:ext cx="6600190" cy="6480175"/>
            </a:xfrm>
            <a:custGeom>
              <a:avLst/>
              <a:gdLst/>
              <a:ahLst/>
              <a:cxnLst/>
              <a:rect l="l" t="t" r="r" b="b"/>
              <a:pathLst>
                <a:path w="6600190" h="6480175">
                  <a:moveTo>
                    <a:pt x="2492056" y="6326455"/>
                  </a:moveTo>
                  <a:lnTo>
                    <a:pt x="1202574" y="6326455"/>
                  </a:lnTo>
                  <a:lnTo>
                    <a:pt x="1133729" y="6479997"/>
                  </a:lnTo>
                </a:path>
                <a:path w="6600190" h="6480175">
                  <a:moveTo>
                    <a:pt x="0" y="4619389"/>
                  </a:moveTo>
                  <a:lnTo>
                    <a:pt x="2140350" y="0"/>
                  </a:lnTo>
                </a:path>
                <a:path w="6600190" h="6480175">
                  <a:moveTo>
                    <a:pt x="3596971" y="0"/>
                  </a:moveTo>
                  <a:lnTo>
                    <a:pt x="6599565" y="6479997"/>
                  </a:lnTo>
                </a:path>
                <a:path w="6600190" h="6480175">
                  <a:moveTo>
                    <a:pt x="4604630" y="6479997"/>
                  </a:moveTo>
                  <a:lnTo>
                    <a:pt x="4534914" y="6326455"/>
                  </a:lnTo>
                  <a:lnTo>
                    <a:pt x="3240340" y="6326455"/>
                  </a:lnTo>
                  <a:lnTo>
                    <a:pt x="3241102" y="4654144"/>
                  </a:lnTo>
                  <a:lnTo>
                    <a:pt x="3799889" y="4654144"/>
                  </a:lnTo>
                  <a:lnTo>
                    <a:pt x="2868750" y="2625065"/>
                  </a:lnTo>
                  <a:lnTo>
                    <a:pt x="2856495" y="2625065"/>
                  </a:lnTo>
                  <a:lnTo>
                    <a:pt x="1937599" y="4654144"/>
                  </a:lnTo>
                  <a:lnTo>
                    <a:pt x="2489351" y="4654144"/>
                  </a:lnTo>
                  <a:lnTo>
                    <a:pt x="2492056" y="6326455"/>
                  </a:lnTo>
                </a:path>
              </a:pathLst>
            </a:custGeom>
            <a:ln w="12700">
              <a:solidFill>
                <a:srgbClr val="FBCCCB"/>
              </a:solidFill>
            </a:ln>
          </p:spPr>
          <p:txBody>
            <a:bodyPr wrap="square" lIns="0" tIns="0" rIns="0" bIns="0" rtlCol="0"/>
            <a:lstStyle/>
            <a:p>
              <a:endParaRPr/>
            </a:p>
          </p:txBody>
        </p:sp>
      </p:grpSp>
      <p:sp>
        <p:nvSpPr>
          <p:cNvPr id="7" name="object 7"/>
          <p:cNvSpPr txBox="1">
            <a:spLocks noGrp="1"/>
          </p:cNvSpPr>
          <p:nvPr>
            <p:ph type="title"/>
          </p:nvPr>
        </p:nvSpPr>
        <p:spPr>
          <a:xfrm>
            <a:off x="3949132" y="589470"/>
            <a:ext cx="3616960" cy="619760"/>
          </a:xfrm>
          <a:prstGeom prst="rect">
            <a:avLst/>
          </a:prstGeom>
        </p:spPr>
        <p:txBody>
          <a:bodyPr vert="horz" wrap="square" lIns="0" tIns="12700" rIns="0" bIns="0" rtlCol="0">
            <a:spAutoFit/>
          </a:bodyPr>
          <a:lstStyle/>
          <a:p>
            <a:pPr marL="12700">
              <a:lnSpc>
                <a:spcPct val="100000"/>
              </a:lnSpc>
              <a:spcBef>
                <a:spcPts val="100"/>
              </a:spcBef>
            </a:pPr>
            <a:r>
              <a:rPr b="0" dirty="0">
                <a:latin typeface="AvenirNext-Medium"/>
                <a:cs typeface="AvenirNext-Medium"/>
              </a:rPr>
              <a:t>THE</a:t>
            </a:r>
            <a:r>
              <a:rPr b="0" spc="-170" dirty="0">
                <a:latin typeface="AvenirNext-Medium"/>
                <a:cs typeface="AvenirNext-Medium"/>
              </a:rPr>
              <a:t> </a:t>
            </a:r>
            <a:r>
              <a:rPr spc="-50" dirty="0"/>
              <a:t>SOLUTION</a:t>
            </a:r>
          </a:p>
        </p:txBody>
      </p:sp>
      <p:sp>
        <p:nvSpPr>
          <p:cNvPr id="8" name="object 8"/>
          <p:cNvSpPr txBox="1"/>
          <p:nvPr/>
        </p:nvSpPr>
        <p:spPr>
          <a:xfrm>
            <a:off x="728375" y="1319297"/>
            <a:ext cx="10108565" cy="1010919"/>
          </a:xfrm>
          <a:prstGeom prst="rect">
            <a:avLst/>
          </a:prstGeom>
        </p:spPr>
        <p:txBody>
          <a:bodyPr vert="horz" wrap="square" lIns="0" tIns="50800" rIns="0" bIns="0" rtlCol="0">
            <a:spAutoFit/>
          </a:bodyPr>
          <a:lstStyle/>
          <a:p>
            <a:pPr marL="12065" marR="5080" indent="-3175" algn="ctr">
              <a:lnSpc>
                <a:spcPts val="2500"/>
              </a:lnSpc>
              <a:spcBef>
                <a:spcPts val="400"/>
              </a:spcBef>
            </a:pPr>
            <a:r>
              <a:rPr sz="2300" dirty="0">
                <a:solidFill>
                  <a:srgbClr val="5F3075"/>
                </a:solidFill>
                <a:latin typeface="AvenirNext-Medium"/>
                <a:cs typeface="AvenirNext-Medium"/>
              </a:rPr>
              <a:t>An</a:t>
            </a:r>
            <a:r>
              <a:rPr sz="2300" spc="-105" dirty="0">
                <a:solidFill>
                  <a:srgbClr val="5F3075"/>
                </a:solidFill>
                <a:latin typeface="AvenirNext-Medium"/>
                <a:cs typeface="AvenirNext-Medium"/>
              </a:rPr>
              <a:t> </a:t>
            </a:r>
            <a:r>
              <a:rPr sz="2300" spc="-35" dirty="0">
                <a:solidFill>
                  <a:srgbClr val="5F3075"/>
                </a:solidFill>
                <a:latin typeface="AvenirNext-Medium"/>
                <a:cs typeface="AvenirNext-Medium"/>
              </a:rPr>
              <a:t>equity,</a:t>
            </a:r>
            <a:r>
              <a:rPr sz="2300" spc="-114" dirty="0">
                <a:solidFill>
                  <a:srgbClr val="5F3075"/>
                </a:solidFill>
                <a:latin typeface="AvenirNext-Medium"/>
                <a:cs typeface="AvenirNext-Medium"/>
              </a:rPr>
              <a:t> </a:t>
            </a:r>
            <a:r>
              <a:rPr sz="2300" spc="-20" dirty="0">
                <a:solidFill>
                  <a:srgbClr val="5F3075"/>
                </a:solidFill>
                <a:latin typeface="AvenirNext-Medium"/>
                <a:cs typeface="AvenirNext-Medium"/>
              </a:rPr>
              <a:t>diversity</a:t>
            </a:r>
            <a:r>
              <a:rPr sz="2300" spc="-75" dirty="0">
                <a:solidFill>
                  <a:srgbClr val="5F3075"/>
                </a:solidFill>
                <a:latin typeface="AvenirNext-Medium"/>
                <a:cs typeface="AvenirNext-Medium"/>
              </a:rPr>
              <a:t> </a:t>
            </a:r>
            <a:r>
              <a:rPr sz="2300" dirty="0">
                <a:solidFill>
                  <a:srgbClr val="5F3075"/>
                </a:solidFill>
                <a:latin typeface="AvenirNext-Medium"/>
                <a:cs typeface="AvenirNext-Medium"/>
              </a:rPr>
              <a:t>and</a:t>
            </a:r>
            <a:r>
              <a:rPr sz="2300" spc="-75" dirty="0">
                <a:solidFill>
                  <a:srgbClr val="5F3075"/>
                </a:solidFill>
                <a:latin typeface="AvenirNext-Medium"/>
                <a:cs typeface="AvenirNext-Medium"/>
              </a:rPr>
              <a:t> </a:t>
            </a:r>
            <a:r>
              <a:rPr sz="2300" spc="-20" dirty="0">
                <a:solidFill>
                  <a:srgbClr val="5F3075"/>
                </a:solidFill>
                <a:latin typeface="AvenirNext-Medium"/>
                <a:cs typeface="AvenirNext-Medium"/>
              </a:rPr>
              <a:t>inclusion</a:t>
            </a:r>
            <a:r>
              <a:rPr sz="2300" spc="-80" dirty="0">
                <a:solidFill>
                  <a:srgbClr val="5F3075"/>
                </a:solidFill>
                <a:latin typeface="AvenirNext-Medium"/>
                <a:cs typeface="AvenirNext-Medium"/>
              </a:rPr>
              <a:t> </a:t>
            </a:r>
            <a:r>
              <a:rPr sz="2300" spc="-10" dirty="0">
                <a:solidFill>
                  <a:srgbClr val="5F3075"/>
                </a:solidFill>
                <a:latin typeface="AvenirNext-Medium"/>
                <a:cs typeface="AvenirNext-Medium"/>
              </a:rPr>
              <a:t>(EDI)</a:t>
            </a:r>
            <a:r>
              <a:rPr sz="2300" spc="-75" dirty="0">
                <a:solidFill>
                  <a:srgbClr val="5F3075"/>
                </a:solidFill>
                <a:latin typeface="AvenirNext-Medium"/>
                <a:cs typeface="AvenirNext-Medium"/>
              </a:rPr>
              <a:t> </a:t>
            </a:r>
            <a:r>
              <a:rPr sz="2300" spc="-25" dirty="0">
                <a:solidFill>
                  <a:srgbClr val="5F3075"/>
                </a:solidFill>
                <a:latin typeface="AvenirNext-Medium"/>
                <a:cs typeface="AvenirNext-Medium"/>
              </a:rPr>
              <a:t>‘Statement</a:t>
            </a:r>
            <a:r>
              <a:rPr sz="2300" spc="-80" dirty="0">
                <a:solidFill>
                  <a:srgbClr val="5F3075"/>
                </a:solidFill>
                <a:latin typeface="AvenirNext-Medium"/>
                <a:cs typeface="AvenirNext-Medium"/>
              </a:rPr>
              <a:t> </a:t>
            </a:r>
            <a:r>
              <a:rPr sz="2300" dirty="0">
                <a:solidFill>
                  <a:srgbClr val="5F3075"/>
                </a:solidFill>
                <a:latin typeface="AvenirNext-Medium"/>
                <a:cs typeface="AvenirNext-Medium"/>
              </a:rPr>
              <a:t>of</a:t>
            </a:r>
            <a:r>
              <a:rPr sz="2300" spc="-25" dirty="0">
                <a:solidFill>
                  <a:srgbClr val="5F3075"/>
                </a:solidFill>
                <a:latin typeface="AvenirNext-Medium"/>
                <a:cs typeface="AvenirNext-Medium"/>
              </a:rPr>
              <a:t> </a:t>
            </a:r>
            <a:r>
              <a:rPr sz="2300" spc="-10" dirty="0">
                <a:solidFill>
                  <a:srgbClr val="5F3075"/>
                </a:solidFill>
                <a:latin typeface="AvenirNext-Medium"/>
                <a:cs typeface="AvenirNext-Medium"/>
              </a:rPr>
              <a:t>Intent’</a:t>
            </a:r>
            <a:r>
              <a:rPr sz="2300" spc="-75" dirty="0">
                <a:solidFill>
                  <a:srgbClr val="5F3075"/>
                </a:solidFill>
                <a:latin typeface="AvenirNext-Medium"/>
                <a:cs typeface="AvenirNext-Medium"/>
              </a:rPr>
              <a:t> </a:t>
            </a:r>
            <a:r>
              <a:rPr sz="2300" spc="-10" dirty="0">
                <a:solidFill>
                  <a:srgbClr val="5F3075"/>
                </a:solidFill>
                <a:latin typeface="AvenirNext-Medium"/>
                <a:cs typeface="AvenirNext-Medium"/>
              </a:rPr>
              <a:t>(SOI)</a:t>
            </a:r>
            <a:r>
              <a:rPr sz="2300" spc="-75" dirty="0">
                <a:solidFill>
                  <a:srgbClr val="5F3075"/>
                </a:solidFill>
                <a:latin typeface="AvenirNext-Medium"/>
                <a:cs typeface="AvenirNext-Medium"/>
              </a:rPr>
              <a:t> </a:t>
            </a:r>
            <a:r>
              <a:rPr sz="2300" spc="-25" dirty="0">
                <a:solidFill>
                  <a:srgbClr val="5F3075"/>
                </a:solidFill>
                <a:latin typeface="AvenirNext-Medium"/>
                <a:cs typeface="AvenirNext-Medium"/>
              </a:rPr>
              <a:t>to demonstrate</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our</a:t>
            </a:r>
            <a:r>
              <a:rPr sz="2300" spc="-95" dirty="0">
                <a:solidFill>
                  <a:srgbClr val="5F3075"/>
                </a:solidFill>
                <a:latin typeface="AvenirNext-Medium"/>
                <a:cs typeface="AvenirNext-Medium"/>
              </a:rPr>
              <a:t> </a:t>
            </a:r>
            <a:r>
              <a:rPr sz="2300" spc="-25" dirty="0">
                <a:solidFill>
                  <a:srgbClr val="5F3075"/>
                </a:solidFill>
                <a:latin typeface="AvenirNext-Medium"/>
                <a:cs typeface="AvenirNext-Medium"/>
              </a:rPr>
              <a:t>long-</a:t>
            </a:r>
            <a:r>
              <a:rPr sz="2300" dirty="0">
                <a:solidFill>
                  <a:srgbClr val="5F3075"/>
                </a:solidFill>
                <a:latin typeface="AvenirNext-Medium"/>
                <a:cs typeface="AvenirNext-Medium"/>
              </a:rPr>
              <a:t>term</a:t>
            </a:r>
            <a:r>
              <a:rPr sz="2300" spc="-95" dirty="0">
                <a:solidFill>
                  <a:srgbClr val="5F3075"/>
                </a:solidFill>
                <a:latin typeface="AvenirNext-Medium"/>
                <a:cs typeface="AvenirNext-Medium"/>
              </a:rPr>
              <a:t> </a:t>
            </a:r>
            <a:r>
              <a:rPr sz="2300" spc="-20" dirty="0">
                <a:solidFill>
                  <a:srgbClr val="5F3075"/>
                </a:solidFill>
                <a:latin typeface="AvenirNext-Medium"/>
                <a:cs typeface="AvenirNext-Medium"/>
              </a:rPr>
              <a:t>commitment</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to</a:t>
            </a:r>
            <a:r>
              <a:rPr sz="2300" spc="-95" dirty="0">
                <a:solidFill>
                  <a:srgbClr val="5F3075"/>
                </a:solidFill>
                <a:latin typeface="AvenirNext-Medium"/>
                <a:cs typeface="AvenirNext-Medium"/>
              </a:rPr>
              <a:t> </a:t>
            </a:r>
            <a:r>
              <a:rPr sz="2300" spc="-10" dirty="0">
                <a:solidFill>
                  <a:srgbClr val="5F3075"/>
                </a:solidFill>
                <a:latin typeface="AvenirNext-Medium"/>
                <a:cs typeface="AvenirNext-Medium"/>
              </a:rPr>
              <a:t>action</a:t>
            </a:r>
            <a:r>
              <a:rPr sz="2300" spc="-95" dirty="0">
                <a:solidFill>
                  <a:srgbClr val="5F3075"/>
                </a:solidFill>
                <a:latin typeface="AvenirNext-Medium"/>
                <a:cs typeface="AvenirNext-Medium"/>
              </a:rPr>
              <a:t> </a:t>
            </a:r>
            <a:r>
              <a:rPr sz="2300" spc="-20" dirty="0">
                <a:solidFill>
                  <a:srgbClr val="5F3075"/>
                </a:solidFill>
                <a:latin typeface="AvenirNext-Medium"/>
                <a:cs typeface="AvenirNext-Medium"/>
              </a:rPr>
              <a:t>across</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the</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game</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a:t>
            </a:r>
            <a:r>
              <a:rPr sz="2300" spc="-95" dirty="0">
                <a:solidFill>
                  <a:srgbClr val="5F3075"/>
                </a:solidFill>
                <a:latin typeface="AvenirNext-Medium"/>
                <a:cs typeface="AvenirNext-Medium"/>
              </a:rPr>
              <a:t> </a:t>
            </a:r>
            <a:r>
              <a:rPr sz="2300" spc="-20" dirty="0">
                <a:solidFill>
                  <a:srgbClr val="5F3075"/>
                </a:solidFill>
                <a:latin typeface="AvenirNext-Medium"/>
                <a:cs typeface="AvenirNext-Medium"/>
              </a:rPr>
              <a:t>it’s</a:t>
            </a:r>
            <a:r>
              <a:rPr sz="2300" spc="-95" dirty="0">
                <a:solidFill>
                  <a:srgbClr val="5F3075"/>
                </a:solidFill>
                <a:latin typeface="AvenirNext-Medium"/>
                <a:cs typeface="AvenirNext-Medium"/>
              </a:rPr>
              <a:t> </a:t>
            </a:r>
            <a:r>
              <a:rPr sz="2300" dirty="0">
                <a:solidFill>
                  <a:srgbClr val="5F3075"/>
                </a:solidFill>
                <a:latin typeface="AvenirNext-Medium"/>
                <a:cs typeface="AvenirNext-Medium"/>
              </a:rPr>
              <a:t>not</a:t>
            </a:r>
            <a:r>
              <a:rPr sz="2300" spc="-95" dirty="0">
                <a:solidFill>
                  <a:srgbClr val="5F3075"/>
                </a:solidFill>
                <a:latin typeface="AvenirNext-Medium"/>
                <a:cs typeface="AvenirNext-Medium"/>
              </a:rPr>
              <a:t> </a:t>
            </a:r>
            <a:r>
              <a:rPr sz="2300" spc="-50" dirty="0">
                <a:solidFill>
                  <a:srgbClr val="5F3075"/>
                </a:solidFill>
                <a:latin typeface="AvenirNext-Medium"/>
                <a:cs typeface="AvenirNext-Medium"/>
              </a:rPr>
              <a:t>a </a:t>
            </a:r>
            <a:r>
              <a:rPr sz="2300" spc="-25" dirty="0">
                <a:solidFill>
                  <a:srgbClr val="5F3075"/>
                </a:solidFill>
                <a:latin typeface="AvenirNext-Medium"/>
                <a:cs typeface="AvenirNext-Medium"/>
              </a:rPr>
              <a:t>quickfire</a:t>
            </a:r>
            <a:r>
              <a:rPr sz="2300" spc="-65" dirty="0">
                <a:solidFill>
                  <a:srgbClr val="5F3075"/>
                </a:solidFill>
                <a:latin typeface="AvenirNext-Medium"/>
                <a:cs typeface="AvenirNext-Medium"/>
              </a:rPr>
              <a:t> </a:t>
            </a:r>
            <a:r>
              <a:rPr sz="2300" spc="-25" dirty="0">
                <a:solidFill>
                  <a:srgbClr val="5F3075"/>
                </a:solidFill>
                <a:latin typeface="AvenirNext-Medium"/>
                <a:cs typeface="AvenirNext-Medium"/>
              </a:rPr>
              <a:t>marcomms</a:t>
            </a:r>
            <a:r>
              <a:rPr sz="2300" spc="-65" dirty="0">
                <a:solidFill>
                  <a:srgbClr val="5F3075"/>
                </a:solidFill>
                <a:latin typeface="AvenirNext-Medium"/>
                <a:cs typeface="AvenirNext-Medium"/>
              </a:rPr>
              <a:t> </a:t>
            </a:r>
            <a:r>
              <a:rPr sz="2300" spc="-10" dirty="0">
                <a:solidFill>
                  <a:srgbClr val="5F3075"/>
                </a:solidFill>
                <a:latin typeface="AvenirNext-Medium"/>
                <a:cs typeface="AvenirNext-Medium"/>
              </a:rPr>
              <a:t>campaign</a:t>
            </a:r>
            <a:endParaRPr sz="2300">
              <a:latin typeface="AvenirNext-Medium"/>
              <a:cs typeface="AvenirNext-Medium"/>
            </a:endParaRPr>
          </a:p>
        </p:txBody>
      </p:sp>
      <p:sp>
        <p:nvSpPr>
          <p:cNvPr id="9" name="object 9"/>
          <p:cNvSpPr txBox="1"/>
          <p:nvPr/>
        </p:nvSpPr>
        <p:spPr>
          <a:xfrm>
            <a:off x="2285441" y="2583002"/>
            <a:ext cx="3282950" cy="1473835"/>
          </a:xfrm>
          <a:prstGeom prst="rect">
            <a:avLst/>
          </a:prstGeom>
          <a:solidFill>
            <a:srgbClr val="5F3075"/>
          </a:solidFill>
        </p:spPr>
        <p:txBody>
          <a:bodyPr vert="horz" wrap="square" lIns="0" tIns="6350" rIns="0" bIns="0" rtlCol="0">
            <a:spAutoFit/>
          </a:bodyPr>
          <a:lstStyle/>
          <a:p>
            <a:pPr>
              <a:lnSpc>
                <a:spcPct val="100000"/>
              </a:lnSpc>
              <a:spcBef>
                <a:spcPts val="50"/>
              </a:spcBef>
            </a:pPr>
            <a:endParaRPr sz="1800" dirty="0">
              <a:latin typeface="Times New Roman"/>
              <a:cs typeface="Times New Roman"/>
            </a:endParaRPr>
          </a:p>
          <a:p>
            <a:pPr marL="154940" marR="147320" algn="ctr">
              <a:lnSpc>
                <a:spcPct val="100000"/>
              </a:lnSpc>
            </a:pPr>
            <a:r>
              <a:rPr sz="1600" spc="-60" dirty="0">
                <a:solidFill>
                  <a:srgbClr val="FFFFFF"/>
                </a:solidFill>
                <a:latin typeface="AvenirNext-Medium"/>
                <a:cs typeface="AvenirNext-Medium"/>
              </a:rPr>
              <a:t>To</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demonstrate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all</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EDI</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work </a:t>
            </a:r>
            <a:r>
              <a:rPr sz="1600" dirty="0">
                <a:solidFill>
                  <a:srgbClr val="FFFFFF"/>
                </a:solidFill>
                <a:latin typeface="AvenirNext-Medium"/>
                <a:cs typeface="AvenirNext-Medium"/>
              </a:rPr>
              <a:t>that</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has</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been</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is </a:t>
            </a:r>
            <a:r>
              <a:rPr sz="1600" spc="-10" dirty="0">
                <a:solidFill>
                  <a:srgbClr val="FFFFFF"/>
                </a:solidFill>
                <a:latin typeface="AvenirNext-Medium"/>
                <a:cs typeface="AvenirNext-Medium"/>
              </a:rPr>
              <a:t>already </a:t>
            </a:r>
            <a:r>
              <a:rPr sz="1600" dirty="0">
                <a:solidFill>
                  <a:srgbClr val="FFFFFF"/>
                </a:solidFill>
                <a:latin typeface="AvenirNext-Medium"/>
                <a:cs typeface="AvenirNext-Medium"/>
              </a:rPr>
              <a:t>happening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across</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game</a:t>
            </a:r>
            <a:r>
              <a:rPr sz="1600" spc="-5" dirty="0">
                <a:solidFill>
                  <a:srgbClr val="FFFFFF"/>
                </a:solidFill>
                <a:latin typeface="AvenirNext-Medium"/>
                <a:cs typeface="AvenirNext-Medium"/>
              </a:rPr>
              <a:t> </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illustrating</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breadth</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25" dirty="0">
                <a:solidFill>
                  <a:srgbClr val="FFFFFF"/>
                </a:solidFill>
                <a:latin typeface="AvenirNext-Medium"/>
                <a:cs typeface="AvenirNext-Medium"/>
              </a:rPr>
              <a:t> </a:t>
            </a:r>
            <a:r>
              <a:rPr sz="1600" spc="-10" dirty="0">
                <a:solidFill>
                  <a:srgbClr val="FFFFFF"/>
                </a:solidFill>
                <a:latin typeface="AvenirNext-Medium"/>
                <a:cs typeface="AvenirNext-Medium"/>
              </a:rPr>
              <a:t>depth</a:t>
            </a:r>
            <a:endParaRPr sz="1600" dirty="0">
              <a:latin typeface="AvenirNext-Medium"/>
              <a:cs typeface="AvenirNext-Medium"/>
            </a:endParaRPr>
          </a:p>
        </p:txBody>
      </p:sp>
      <p:sp>
        <p:nvSpPr>
          <p:cNvPr id="10" name="object 10"/>
          <p:cNvSpPr txBox="1"/>
          <p:nvPr/>
        </p:nvSpPr>
        <p:spPr>
          <a:xfrm>
            <a:off x="2285441" y="4264025"/>
            <a:ext cx="3282950" cy="1473835"/>
          </a:xfrm>
          <a:prstGeom prst="rect">
            <a:avLst/>
          </a:prstGeom>
          <a:solidFill>
            <a:srgbClr val="EE2E62"/>
          </a:solidFill>
        </p:spPr>
        <p:txBody>
          <a:bodyPr vert="horz" wrap="square" lIns="0" tIns="147320" rIns="0" bIns="0" rtlCol="0">
            <a:spAutoFit/>
          </a:bodyPr>
          <a:lstStyle/>
          <a:p>
            <a:pPr marL="218440" marR="210820" algn="ctr">
              <a:lnSpc>
                <a:spcPct val="100000"/>
              </a:lnSpc>
              <a:spcBef>
                <a:spcPts val="1160"/>
              </a:spcBef>
            </a:pPr>
            <a:r>
              <a:rPr sz="1600" spc="-60" dirty="0">
                <a:solidFill>
                  <a:srgbClr val="FFFFFF"/>
                </a:solidFill>
                <a:latin typeface="AvenirNext-Medium"/>
                <a:cs typeface="AvenirNext-Medium"/>
              </a:rPr>
              <a:t>To</a:t>
            </a:r>
            <a:r>
              <a:rPr sz="1600" spc="-35" dirty="0">
                <a:solidFill>
                  <a:srgbClr val="FFFFFF"/>
                </a:solidFill>
                <a:latin typeface="AvenirNext-Medium"/>
                <a:cs typeface="AvenirNext-Medium"/>
              </a:rPr>
              <a:t> </a:t>
            </a:r>
            <a:r>
              <a:rPr sz="1600" dirty="0">
                <a:solidFill>
                  <a:srgbClr val="FFFFFF"/>
                </a:solidFill>
                <a:latin typeface="AvenirNext-Medium"/>
                <a:cs typeface="AvenirNext-Medium"/>
              </a:rPr>
              <a:t>provide</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more</a:t>
            </a:r>
            <a:r>
              <a:rPr sz="1600" spc="-30" dirty="0">
                <a:solidFill>
                  <a:srgbClr val="FFFFFF"/>
                </a:solidFill>
                <a:latin typeface="AvenirNext-Medium"/>
                <a:cs typeface="AvenirNext-Medium"/>
              </a:rPr>
              <a:t> </a:t>
            </a:r>
            <a:r>
              <a:rPr sz="1600" spc="-10" dirty="0">
                <a:solidFill>
                  <a:srgbClr val="FFFFFF"/>
                </a:solidFill>
                <a:latin typeface="AvenirNext-Medium"/>
                <a:cs typeface="AvenirNext-Medium"/>
              </a:rPr>
              <a:t>opportunities </a:t>
            </a:r>
            <a:r>
              <a:rPr sz="1600" dirty="0">
                <a:solidFill>
                  <a:srgbClr val="FFFFFF"/>
                </a:solidFill>
                <a:latin typeface="AvenirNext-Medium"/>
                <a:cs typeface="AvenirNext-Medium"/>
              </a:rPr>
              <a:t>to highlight best </a:t>
            </a:r>
            <a:r>
              <a:rPr sz="1600" spc="-10" dirty="0">
                <a:solidFill>
                  <a:srgbClr val="FFFFFF"/>
                </a:solidFill>
                <a:latin typeface="AvenirNext-Medium"/>
                <a:cs typeface="AvenirNext-Medium"/>
              </a:rPr>
              <a:t>practice </a:t>
            </a:r>
            <a:r>
              <a:rPr sz="1600" dirty="0">
                <a:solidFill>
                  <a:srgbClr val="FFFFFF"/>
                </a:solidFill>
                <a:latin typeface="AvenirNext-Medium"/>
                <a:cs typeface="AvenirNext-Medium"/>
              </a:rPr>
              <a:t>across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game,</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generate </a:t>
            </a:r>
            <a:r>
              <a:rPr sz="1600" dirty="0">
                <a:solidFill>
                  <a:srgbClr val="FFFFFF"/>
                </a:solidFill>
                <a:latin typeface="AvenirNext-Medium"/>
                <a:cs typeface="AvenirNext-Medium"/>
              </a:rPr>
              <a:t>visibility</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encourage</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more </a:t>
            </a:r>
            <a:r>
              <a:rPr sz="1600" dirty="0">
                <a:solidFill>
                  <a:srgbClr val="FFFFFF"/>
                </a:solidFill>
                <a:latin typeface="AvenirNext-Medium"/>
                <a:cs typeface="AvenirNext-Medium"/>
              </a:rPr>
              <a:t>positive </a:t>
            </a:r>
            <a:r>
              <a:rPr sz="1600" spc="-10" dirty="0">
                <a:solidFill>
                  <a:srgbClr val="FFFFFF"/>
                </a:solidFill>
                <a:latin typeface="AvenirNext-Medium"/>
                <a:cs typeface="AvenirNext-Medium"/>
              </a:rPr>
              <a:t>action</a:t>
            </a:r>
            <a:endParaRPr sz="1600">
              <a:latin typeface="AvenirNext-Medium"/>
              <a:cs typeface="AvenirNext-Medium"/>
            </a:endParaRPr>
          </a:p>
        </p:txBody>
      </p:sp>
      <p:sp>
        <p:nvSpPr>
          <p:cNvPr id="11" name="object 11"/>
          <p:cNvSpPr txBox="1"/>
          <p:nvPr/>
        </p:nvSpPr>
        <p:spPr>
          <a:xfrm>
            <a:off x="5952058" y="2583002"/>
            <a:ext cx="3282950" cy="1473835"/>
          </a:xfrm>
          <a:prstGeom prst="rect">
            <a:avLst/>
          </a:prstGeom>
          <a:solidFill>
            <a:srgbClr val="5F3075"/>
          </a:solidFill>
        </p:spPr>
        <p:txBody>
          <a:bodyPr vert="horz" wrap="square" lIns="0" tIns="147320" rIns="0" bIns="0" rtlCol="0">
            <a:spAutoFit/>
          </a:bodyPr>
          <a:lstStyle/>
          <a:p>
            <a:pPr marL="189230" marR="181610" algn="ctr">
              <a:lnSpc>
                <a:spcPct val="100000"/>
              </a:lnSpc>
              <a:spcBef>
                <a:spcPts val="1160"/>
              </a:spcBef>
            </a:pPr>
            <a:r>
              <a:rPr sz="1600" spc="-60" dirty="0">
                <a:solidFill>
                  <a:srgbClr val="FFFFFF"/>
                </a:solidFill>
                <a:latin typeface="AvenirNext-Medium"/>
                <a:cs typeface="AvenirNext-Medium"/>
              </a:rPr>
              <a:t>To</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reunite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unify</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0" dirty="0">
                <a:solidFill>
                  <a:srgbClr val="FFFFFF"/>
                </a:solidFill>
                <a:latin typeface="AvenirNext-Medium"/>
                <a:cs typeface="AvenirNext-Medium"/>
              </a:rPr>
              <a:t> </a:t>
            </a:r>
            <a:r>
              <a:rPr sz="1600" spc="-20" dirty="0">
                <a:solidFill>
                  <a:srgbClr val="FFFFFF"/>
                </a:solidFill>
                <a:latin typeface="AvenirNext-Medium"/>
                <a:cs typeface="AvenirNext-Medium"/>
              </a:rPr>
              <a:t>game </a:t>
            </a:r>
            <a:r>
              <a:rPr sz="1600" dirty="0">
                <a:solidFill>
                  <a:srgbClr val="FFFFFF"/>
                </a:solidFill>
                <a:latin typeface="AvenirNext-Medium"/>
                <a:cs typeface="AvenirNext-Medium"/>
              </a:rPr>
              <a:t>under a common purpose </a:t>
            </a:r>
            <a:r>
              <a:rPr sz="1600" spc="-20" dirty="0">
                <a:solidFill>
                  <a:srgbClr val="FFFFFF"/>
                </a:solidFill>
                <a:latin typeface="AvenirNext-Medium"/>
                <a:cs typeface="AvenirNext-Medium"/>
              </a:rPr>
              <a:t>after </a:t>
            </a:r>
            <a:r>
              <a:rPr sz="1600" dirty="0">
                <a:solidFill>
                  <a:srgbClr val="FFFFFF"/>
                </a:solidFill>
                <a:latin typeface="AvenirNext-Medium"/>
                <a:cs typeface="AvenirNext-Medium"/>
              </a:rPr>
              <a:t>challenging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times</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are</a:t>
            </a:r>
            <a:r>
              <a:rPr sz="1600" spc="-5" dirty="0">
                <a:solidFill>
                  <a:srgbClr val="FFFFFF"/>
                </a:solidFill>
                <a:latin typeface="AvenirNext-Medium"/>
                <a:cs typeface="AvenirNext-Medium"/>
              </a:rPr>
              <a:t> </a:t>
            </a:r>
            <a:r>
              <a:rPr sz="1600" spc="-25" dirty="0">
                <a:solidFill>
                  <a:srgbClr val="FFFFFF"/>
                </a:solidFill>
                <a:latin typeface="AvenirNext-Medium"/>
                <a:cs typeface="AvenirNext-Medium"/>
              </a:rPr>
              <a:t>all </a:t>
            </a:r>
            <a:r>
              <a:rPr sz="1600" dirty="0">
                <a:solidFill>
                  <a:srgbClr val="FFFFFF"/>
                </a:solidFill>
                <a:latin typeface="AvenirNext-Medium"/>
                <a:cs typeface="AvenirNext-Medium"/>
              </a:rPr>
              <a:t>moving</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forwards</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in</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same </a:t>
            </a:r>
            <a:r>
              <a:rPr sz="1600" dirty="0">
                <a:solidFill>
                  <a:srgbClr val="FFFFFF"/>
                </a:solidFill>
                <a:latin typeface="AvenirNext-Medium"/>
                <a:cs typeface="AvenirNext-Medium"/>
              </a:rPr>
              <a:t>direction,</a:t>
            </a:r>
            <a:r>
              <a:rPr sz="1600" spc="-80" dirty="0">
                <a:solidFill>
                  <a:srgbClr val="FFFFFF"/>
                </a:solidFill>
                <a:latin typeface="AvenirNext-Medium"/>
                <a:cs typeface="AvenirNext-Medium"/>
              </a:rPr>
              <a:t> </a:t>
            </a:r>
            <a:r>
              <a:rPr sz="1600" spc="-10" dirty="0">
                <a:solidFill>
                  <a:srgbClr val="FFFFFF"/>
                </a:solidFill>
                <a:latin typeface="AvenirNext-Medium"/>
                <a:cs typeface="AvenirNext-Medium"/>
              </a:rPr>
              <a:t>together</a:t>
            </a:r>
            <a:endParaRPr sz="1600">
              <a:latin typeface="AvenirNext-Medium"/>
              <a:cs typeface="AvenirNext-Medium"/>
            </a:endParaRPr>
          </a:p>
        </p:txBody>
      </p:sp>
      <p:sp>
        <p:nvSpPr>
          <p:cNvPr id="12" name="object 12"/>
          <p:cNvSpPr txBox="1"/>
          <p:nvPr/>
        </p:nvSpPr>
        <p:spPr>
          <a:xfrm>
            <a:off x="5952058" y="4264025"/>
            <a:ext cx="3282950" cy="1473835"/>
          </a:xfrm>
          <a:prstGeom prst="rect">
            <a:avLst/>
          </a:prstGeom>
          <a:solidFill>
            <a:srgbClr val="EE2E62"/>
          </a:solidFill>
        </p:spPr>
        <p:txBody>
          <a:bodyPr vert="horz" wrap="square" lIns="0" tIns="147320" rIns="0" bIns="0" rtlCol="0">
            <a:spAutoFit/>
          </a:bodyPr>
          <a:lstStyle/>
          <a:p>
            <a:pPr marL="269875" marR="262255" indent="-635" algn="ctr">
              <a:lnSpc>
                <a:spcPct val="100000"/>
              </a:lnSpc>
              <a:spcBef>
                <a:spcPts val="1160"/>
              </a:spcBef>
            </a:pPr>
            <a:r>
              <a:rPr sz="1600" spc="-60" dirty="0">
                <a:solidFill>
                  <a:srgbClr val="FFFFFF"/>
                </a:solidFill>
                <a:latin typeface="AvenirNext-Medium"/>
                <a:cs typeface="AvenirNext-Medium"/>
              </a:rPr>
              <a:t>To</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act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as</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reminder</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1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dirty="0">
                <a:solidFill>
                  <a:srgbClr val="FFFFFF"/>
                </a:solidFill>
                <a:latin typeface="AvenirNext-Medium"/>
                <a:cs typeface="AvenirNext-Medium"/>
              </a:rPr>
              <a:t>game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that</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we</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all</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have </a:t>
            </a:r>
            <a:r>
              <a:rPr sz="1600" spc="-50" dirty="0">
                <a:solidFill>
                  <a:srgbClr val="FFFFFF"/>
                </a:solidFill>
                <a:latin typeface="AvenirNext-Medium"/>
                <a:cs typeface="AvenirNext-Medium"/>
              </a:rPr>
              <a:t>a </a:t>
            </a:r>
            <a:r>
              <a:rPr sz="1600" dirty="0">
                <a:solidFill>
                  <a:srgbClr val="FFFFFF"/>
                </a:solidFill>
                <a:latin typeface="AvenirNext-Medium"/>
                <a:cs typeface="AvenirNext-Medium"/>
              </a:rPr>
              <a:t>responsibility</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make</a:t>
            </a:r>
            <a:r>
              <a:rPr sz="1600" spc="-20" dirty="0">
                <a:solidFill>
                  <a:srgbClr val="FFFFFF"/>
                </a:solidFill>
                <a:latin typeface="AvenirNext-Medium"/>
                <a:cs typeface="AvenirNext-Medium"/>
              </a:rPr>
              <a:t> </a:t>
            </a:r>
            <a:r>
              <a:rPr sz="1600" spc="-10" dirty="0">
                <a:solidFill>
                  <a:srgbClr val="FFFFFF"/>
                </a:solidFill>
                <a:latin typeface="AvenirNext-Medium"/>
                <a:cs typeface="AvenirNext-Medium"/>
              </a:rPr>
              <a:t>cricket </a:t>
            </a:r>
            <a:r>
              <a:rPr sz="1600" dirty="0">
                <a:solidFill>
                  <a:srgbClr val="FFFFFF"/>
                </a:solidFill>
                <a:latin typeface="AvenirNext-Medium"/>
                <a:cs typeface="AvenirNext-Medium"/>
              </a:rPr>
              <a:t>more</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equitable,</a:t>
            </a:r>
            <a:r>
              <a:rPr sz="1600" spc="-55" dirty="0">
                <a:solidFill>
                  <a:srgbClr val="FFFFFF"/>
                </a:solidFill>
                <a:latin typeface="AvenirNext-Medium"/>
                <a:cs typeface="AvenirNext-Medium"/>
              </a:rPr>
              <a:t> </a:t>
            </a:r>
            <a:r>
              <a:rPr sz="1600" dirty="0">
                <a:solidFill>
                  <a:srgbClr val="FFFFFF"/>
                </a:solidFill>
                <a:latin typeface="AvenirNext-Medium"/>
                <a:cs typeface="AvenirNext-Medium"/>
              </a:rPr>
              <a:t>inclusive</a:t>
            </a:r>
            <a:r>
              <a:rPr sz="1600" spc="-10" dirty="0">
                <a:solidFill>
                  <a:srgbClr val="FFFFFF"/>
                </a:solidFill>
                <a:latin typeface="AvenirNext-Medium"/>
                <a:cs typeface="AvenirNext-Medium"/>
              </a:rPr>
              <a:t>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diverse</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 an EDI </a:t>
            </a:r>
            <a:r>
              <a:rPr sz="1600" spc="-10" dirty="0">
                <a:solidFill>
                  <a:srgbClr val="FFFFFF"/>
                </a:solidFill>
                <a:latin typeface="AvenirNext-Medium"/>
                <a:cs typeface="AvenirNext-Medium"/>
              </a:rPr>
              <a:t>culture</a:t>
            </a:r>
            <a:endParaRPr sz="1600">
              <a:latin typeface="AvenirNext-Medium"/>
              <a:cs typeface="AvenirNext-Medium"/>
            </a:endParaRPr>
          </a:p>
        </p:txBody>
      </p:sp>
      <p:grpSp>
        <p:nvGrpSpPr>
          <p:cNvPr id="13" name="object 13" descr="Pink Raising The Game logo"/>
          <p:cNvGrpSpPr/>
          <p:nvPr/>
        </p:nvGrpSpPr>
        <p:grpSpPr>
          <a:xfrm>
            <a:off x="10297020" y="5773630"/>
            <a:ext cx="1001394" cy="481330"/>
            <a:chOff x="10297020" y="5773630"/>
            <a:chExt cx="1001394" cy="481330"/>
          </a:xfrm>
        </p:grpSpPr>
        <p:pic>
          <p:nvPicPr>
            <p:cNvPr id="14" name="object 14"/>
            <p:cNvPicPr/>
            <p:nvPr/>
          </p:nvPicPr>
          <p:blipFill>
            <a:blip r:embed="rId3" cstate="print"/>
            <a:stretch>
              <a:fillRect/>
            </a:stretch>
          </p:blipFill>
          <p:spPr>
            <a:xfrm>
              <a:off x="10297449" y="6015689"/>
              <a:ext cx="108927" cy="238556"/>
            </a:xfrm>
            <a:prstGeom prst="rect">
              <a:avLst/>
            </a:prstGeom>
          </p:spPr>
        </p:pic>
        <p:sp>
          <p:nvSpPr>
            <p:cNvPr id="15" name="object 15"/>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EE2E62"/>
            </a:solidFill>
          </p:spPr>
          <p:txBody>
            <a:bodyPr wrap="square" lIns="0" tIns="0" rIns="0" bIns="0" rtlCol="0"/>
            <a:lstStyle/>
            <a:p>
              <a:endParaRPr/>
            </a:p>
          </p:txBody>
        </p:sp>
        <p:pic>
          <p:nvPicPr>
            <p:cNvPr id="16" name="object 16"/>
            <p:cNvPicPr/>
            <p:nvPr/>
          </p:nvPicPr>
          <p:blipFill>
            <a:blip r:embed="rId4" cstate="print"/>
            <a:stretch>
              <a:fillRect/>
            </a:stretch>
          </p:blipFill>
          <p:spPr>
            <a:xfrm>
              <a:off x="10633972" y="6016904"/>
              <a:ext cx="224116" cy="234187"/>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520170" cy="6480175"/>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rgbClr val="BCDEE6"/>
          </a:solidFill>
        </p:spPr>
        <p:txBody>
          <a:bodyPr wrap="square" lIns="0" tIns="0" rIns="0" bIns="0" rtlCol="0"/>
          <a:lstStyle/>
          <a:p>
            <a:endParaRPr/>
          </a:p>
        </p:txBody>
      </p:sp>
      <p:sp>
        <p:nvSpPr>
          <p:cNvPr id="3" name="object 3"/>
          <p:cNvSpPr txBox="1">
            <a:spLocks noGrp="1"/>
          </p:cNvSpPr>
          <p:nvPr>
            <p:ph type="title"/>
          </p:nvPr>
        </p:nvSpPr>
        <p:spPr>
          <a:xfrm>
            <a:off x="1272231" y="272296"/>
            <a:ext cx="8973185" cy="693420"/>
          </a:xfrm>
          <a:prstGeom prst="rect">
            <a:avLst/>
          </a:prstGeom>
        </p:spPr>
        <p:txBody>
          <a:bodyPr vert="horz" wrap="square" lIns="0" tIns="50800" rIns="0" bIns="0" rtlCol="0">
            <a:spAutoFit/>
          </a:bodyPr>
          <a:lstStyle/>
          <a:p>
            <a:pPr marL="1482725" marR="5080" indent="-1470660">
              <a:lnSpc>
                <a:spcPts val="2500"/>
              </a:lnSpc>
              <a:spcBef>
                <a:spcPts val="400"/>
              </a:spcBef>
            </a:pPr>
            <a:r>
              <a:rPr sz="2300" b="0" spc="-30" dirty="0">
                <a:solidFill>
                  <a:srgbClr val="009EB4"/>
                </a:solidFill>
                <a:latin typeface="AvenirNext-Medium"/>
                <a:cs typeface="AvenirNext-Medium"/>
              </a:rPr>
              <a:t>Raising</a:t>
            </a:r>
            <a:r>
              <a:rPr sz="2300" b="0" spc="-114" dirty="0">
                <a:solidFill>
                  <a:srgbClr val="009EB4"/>
                </a:solidFill>
                <a:latin typeface="AvenirNext-Medium"/>
                <a:cs typeface="AvenirNext-Medium"/>
              </a:rPr>
              <a:t> </a:t>
            </a:r>
            <a:r>
              <a:rPr sz="2300" b="0" dirty="0">
                <a:solidFill>
                  <a:srgbClr val="009EB4"/>
                </a:solidFill>
                <a:latin typeface="AvenirNext-Medium"/>
                <a:cs typeface="AvenirNext-Medium"/>
              </a:rPr>
              <a:t>The</a:t>
            </a:r>
            <a:r>
              <a:rPr sz="2300" b="0" spc="-130" dirty="0">
                <a:solidFill>
                  <a:srgbClr val="009EB4"/>
                </a:solidFill>
                <a:latin typeface="AvenirNext-Medium"/>
                <a:cs typeface="AvenirNext-Medium"/>
              </a:rPr>
              <a:t> </a:t>
            </a:r>
            <a:r>
              <a:rPr sz="2300" b="0" dirty="0">
                <a:solidFill>
                  <a:srgbClr val="009EB4"/>
                </a:solidFill>
                <a:latin typeface="AvenirNext-Medium"/>
                <a:cs typeface="AvenirNext-Medium"/>
              </a:rPr>
              <a:t>Game</a:t>
            </a:r>
            <a:r>
              <a:rPr sz="2300" b="0" spc="-95" dirty="0">
                <a:solidFill>
                  <a:srgbClr val="009EB4"/>
                </a:solidFill>
                <a:latin typeface="AvenirNext-Medium"/>
                <a:cs typeface="AvenirNext-Medium"/>
              </a:rPr>
              <a:t> </a:t>
            </a:r>
            <a:r>
              <a:rPr sz="2300" b="0" dirty="0">
                <a:solidFill>
                  <a:srgbClr val="009EB4"/>
                </a:solidFill>
                <a:latin typeface="AvenirNext-Medium"/>
                <a:cs typeface="AvenirNext-Medium"/>
              </a:rPr>
              <a:t>will</a:t>
            </a:r>
            <a:r>
              <a:rPr sz="2300" b="0" spc="-95" dirty="0">
                <a:solidFill>
                  <a:srgbClr val="009EB4"/>
                </a:solidFill>
                <a:latin typeface="AvenirNext-Medium"/>
                <a:cs typeface="AvenirNext-Medium"/>
              </a:rPr>
              <a:t> </a:t>
            </a:r>
            <a:r>
              <a:rPr sz="2300" b="0" spc="-25" dirty="0">
                <a:solidFill>
                  <a:srgbClr val="009EB4"/>
                </a:solidFill>
                <a:latin typeface="AvenirNext-Medium"/>
                <a:cs typeface="AvenirNext-Medium"/>
              </a:rPr>
              <a:t>illuminate</a:t>
            </a:r>
            <a:r>
              <a:rPr sz="2300" b="0" spc="-95" dirty="0">
                <a:solidFill>
                  <a:srgbClr val="009EB4"/>
                </a:solidFill>
                <a:latin typeface="AvenirNext-Medium"/>
                <a:cs typeface="AvenirNext-Medium"/>
              </a:rPr>
              <a:t> </a:t>
            </a:r>
            <a:r>
              <a:rPr sz="2300" b="0" dirty="0">
                <a:solidFill>
                  <a:srgbClr val="009EB4"/>
                </a:solidFill>
                <a:latin typeface="AvenirNext-Medium"/>
                <a:cs typeface="AvenirNext-Medium"/>
              </a:rPr>
              <a:t>the</a:t>
            </a:r>
            <a:r>
              <a:rPr sz="2300" b="0" spc="-95" dirty="0">
                <a:solidFill>
                  <a:srgbClr val="009EB4"/>
                </a:solidFill>
                <a:latin typeface="AvenirNext-Medium"/>
                <a:cs typeface="AvenirNext-Medium"/>
              </a:rPr>
              <a:t> </a:t>
            </a:r>
            <a:r>
              <a:rPr sz="2300" b="0" spc="-30" dirty="0">
                <a:solidFill>
                  <a:srgbClr val="009EB4"/>
                </a:solidFill>
                <a:latin typeface="AvenirNext-Medium"/>
                <a:cs typeface="AvenirNext-Medium"/>
              </a:rPr>
              <a:t>progress</a:t>
            </a:r>
            <a:r>
              <a:rPr sz="2300" b="0" spc="-95" dirty="0">
                <a:solidFill>
                  <a:srgbClr val="009EB4"/>
                </a:solidFill>
                <a:latin typeface="AvenirNext-Medium"/>
                <a:cs typeface="AvenirNext-Medium"/>
              </a:rPr>
              <a:t> </a:t>
            </a:r>
            <a:r>
              <a:rPr sz="2300" b="0" dirty="0">
                <a:solidFill>
                  <a:srgbClr val="009EB4"/>
                </a:solidFill>
                <a:latin typeface="AvenirNext-Medium"/>
                <a:cs typeface="AvenirNext-Medium"/>
              </a:rPr>
              <a:t>made</a:t>
            </a:r>
            <a:r>
              <a:rPr sz="2300" b="0" spc="-95" dirty="0">
                <a:solidFill>
                  <a:srgbClr val="009EB4"/>
                </a:solidFill>
                <a:latin typeface="AvenirNext-Medium"/>
                <a:cs typeface="AvenirNext-Medium"/>
              </a:rPr>
              <a:t> </a:t>
            </a:r>
            <a:r>
              <a:rPr sz="2300" b="0" spc="-20" dirty="0">
                <a:solidFill>
                  <a:srgbClr val="009EB4"/>
                </a:solidFill>
                <a:latin typeface="AvenirNext-Medium"/>
                <a:cs typeface="AvenirNext-Medium"/>
              </a:rPr>
              <a:t>through</a:t>
            </a:r>
            <a:r>
              <a:rPr sz="2300" b="0" spc="-95" dirty="0">
                <a:solidFill>
                  <a:srgbClr val="009EB4"/>
                </a:solidFill>
                <a:latin typeface="AvenirNext-Medium"/>
                <a:cs typeface="AvenirNext-Medium"/>
              </a:rPr>
              <a:t> </a:t>
            </a:r>
            <a:r>
              <a:rPr sz="2300" b="0" dirty="0">
                <a:solidFill>
                  <a:srgbClr val="009EB4"/>
                </a:solidFill>
                <a:latin typeface="AvenirNext-Medium"/>
                <a:cs typeface="AvenirNext-Medium"/>
              </a:rPr>
              <a:t>the</a:t>
            </a:r>
            <a:r>
              <a:rPr sz="2300" b="0" spc="-95" dirty="0">
                <a:solidFill>
                  <a:srgbClr val="009EB4"/>
                </a:solidFill>
                <a:latin typeface="AvenirNext-Medium"/>
                <a:cs typeface="AvenirNext-Medium"/>
              </a:rPr>
              <a:t> </a:t>
            </a:r>
            <a:r>
              <a:rPr sz="2300" b="0" spc="-25" dirty="0">
                <a:solidFill>
                  <a:srgbClr val="009EB4"/>
                </a:solidFill>
                <a:latin typeface="AvenirNext-Medium"/>
                <a:cs typeface="AvenirNext-Medium"/>
              </a:rPr>
              <a:t>EDI </a:t>
            </a:r>
            <a:r>
              <a:rPr sz="2300" b="0" spc="-10" dirty="0">
                <a:solidFill>
                  <a:srgbClr val="009EB4"/>
                </a:solidFill>
                <a:latin typeface="AvenirNext-Medium"/>
                <a:cs typeface="AvenirNext-Medium"/>
              </a:rPr>
              <a:t>Action</a:t>
            </a:r>
            <a:r>
              <a:rPr sz="2300" b="0" spc="-114" dirty="0">
                <a:solidFill>
                  <a:srgbClr val="009EB4"/>
                </a:solidFill>
                <a:latin typeface="AvenirNext-Medium"/>
                <a:cs typeface="AvenirNext-Medium"/>
              </a:rPr>
              <a:t> </a:t>
            </a:r>
            <a:r>
              <a:rPr sz="2300" b="0" dirty="0">
                <a:solidFill>
                  <a:srgbClr val="009EB4"/>
                </a:solidFill>
                <a:latin typeface="AvenirNext-Medium"/>
                <a:cs typeface="AvenirNext-Medium"/>
              </a:rPr>
              <a:t>Plan</a:t>
            </a:r>
            <a:r>
              <a:rPr sz="2300" b="0" spc="-100" dirty="0">
                <a:solidFill>
                  <a:srgbClr val="009EB4"/>
                </a:solidFill>
                <a:latin typeface="AvenirNext-Medium"/>
                <a:cs typeface="AvenirNext-Medium"/>
              </a:rPr>
              <a:t> </a:t>
            </a:r>
            <a:r>
              <a:rPr sz="2300" b="0" dirty="0">
                <a:solidFill>
                  <a:srgbClr val="009EB4"/>
                </a:solidFill>
                <a:latin typeface="AvenirNext-Medium"/>
                <a:cs typeface="AvenirNext-Medium"/>
              </a:rPr>
              <a:t>and</a:t>
            </a:r>
            <a:r>
              <a:rPr sz="2300" b="0" spc="-100" dirty="0">
                <a:solidFill>
                  <a:srgbClr val="009EB4"/>
                </a:solidFill>
                <a:latin typeface="AvenirNext-Medium"/>
                <a:cs typeface="AvenirNext-Medium"/>
              </a:rPr>
              <a:t> </a:t>
            </a:r>
            <a:r>
              <a:rPr sz="2300" b="0" dirty="0">
                <a:solidFill>
                  <a:srgbClr val="009EB4"/>
                </a:solidFill>
                <a:latin typeface="AvenirNext-Medium"/>
                <a:cs typeface="AvenirNext-Medium"/>
              </a:rPr>
              <a:t>the</a:t>
            </a:r>
            <a:r>
              <a:rPr sz="2300" b="0" spc="-100" dirty="0">
                <a:solidFill>
                  <a:srgbClr val="009EB4"/>
                </a:solidFill>
                <a:latin typeface="AvenirNext-Medium"/>
                <a:cs typeface="AvenirNext-Medium"/>
              </a:rPr>
              <a:t> </a:t>
            </a:r>
            <a:r>
              <a:rPr sz="2300" b="0" spc="-20" dirty="0">
                <a:solidFill>
                  <a:srgbClr val="009EB4"/>
                </a:solidFill>
                <a:latin typeface="AvenirNext-Medium"/>
                <a:cs typeface="AvenirNext-Medium"/>
              </a:rPr>
              <a:t>Gamewide</a:t>
            </a:r>
            <a:r>
              <a:rPr sz="2300" b="0" spc="-100" dirty="0">
                <a:solidFill>
                  <a:srgbClr val="009EB4"/>
                </a:solidFill>
                <a:latin typeface="AvenirNext-Medium"/>
                <a:cs typeface="AvenirNext-Medium"/>
              </a:rPr>
              <a:t> </a:t>
            </a:r>
            <a:r>
              <a:rPr sz="2300" b="0" spc="-10" dirty="0">
                <a:solidFill>
                  <a:srgbClr val="009EB4"/>
                </a:solidFill>
                <a:latin typeface="AvenirNext-Medium"/>
                <a:cs typeface="AvenirNext-Medium"/>
              </a:rPr>
              <a:t>Commitments</a:t>
            </a:r>
            <a:endParaRPr sz="2300">
              <a:latin typeface="AvenirNext-Medium"/>
              <a:cs typeface="AvenirNext-Medium"/>
            </a:endParaRPr>
          </a:p>
        </p:txBody>
      </p:sp>
      <p:sp>
        <p:nvSpPr>
          <p:cNvPr id="4" name="object 4"/>
          <p:cNvSpPr txBox="1"/>
          <p:nvPr/>
        </p:nvSpPr>
        <p:spPr>
          <a:xfrm>
            <a:off x="422998" y="1182865"/>
            <a:ext cx="2578100" cy="4460240"/>
          </a:xfrm>
          <a:prstGeom prst="rect">
            <a:avLst/>
          </a:prstGeom>
          <a:solidFill>
            <a:srgbClr val="009EB4"/>
          </a:solidFill>
        </p:spPr>
        <p:txBody>
          <a:bodyPr vert="horz" wrap="square" lIns="0" tIns="107950" rIns="0" bIns="0" rtlCol="0">
            <a:spAutoFit/>
          </a:bodyPr>
          <a:lstStyle/>
          <a:p>
            <a:pPr marL="107950">
              <a:lnSpc>
                <a:spcPct val="100000"/>
              </a:lnSpc>
              <a:spcBef>
                <a:spcPts val="850"/>
              </a:spcBef>
            </a:pPr>
            <a:r>
              <a:rPr sz="1600" b="1" dirty="0">
                <a:solidFill>
                  <a:srgbClr val="BCDEE6"/>
                </a:solidFill>
                <a:latin typeface="Avenir Next"/>
                <a:cs typeface="Avenir Next"/>
              </a:rPr>
              <a:t>EMPOWER </a:t>
            </a:r>
            <a:r>
              <a:rPr sz="1600" b="1" spc="-10" dirty="0">
                <a:solidFill>
                  <a:srgbClr val="BCDEE6"/>
                </a:solidFill>
                <a:latin typeface="Avenir Next"/>
                <a:cs typeface="Avenir Next"/>
              </a:rPr>
              <a:t>PEOPLE</a:t>
            </a:r>
            <a:endParaRPr sz="1600">
              <a:latin typeface="Avenir Next"/>
              <a:cs typeface="Avenir Next"/>
            </a:endParaRPr>
          </a:p>
          <a:p>
            <a:pPr marL="107950">
              <a:lnSpc>
                <a:spcPct val="100000"/>
              </a:lnSpc>
              <a:spcBef>
                <a:spcPts val="565"/>
              </a:spcBef>
            </a:pPr>
            <a:r>
              <a:rPr sz="1600" b="1" dirty="0">
                <a:solidFill>
                  <a:srgbClr val="FFFFFF"/>
                </a:solidFill>
                <a:latin typeface="Avenir Next"/>
                <a:cs typeface="Avenir Next"/>
              </a:rPr>
              <a:t>We</a:t>
            </a:r>
            <a:r>
              <a:rPr sz="1600" b="1" spc="-60" dirty="0">
                <a:solidFill>
                  <a:srgbClr val="FFFFFF"/>
                </a:solidFill>
                <a:latin typeface="Avenir Next"/>
                <a:cs typeface="Avenir Next"/>
              </a:rPr>
              <a:t> </a:t>
            </a:r>
            <a:r>
              <a:rPr sz="1600" b="1" spc="-10" dirty="0">
                <a:solidFill>
                  <a:srgbClr val="FFFFFF"/>
                </a:solidFill>
                <a:latin typeface="Avenir Next"/>
                <a:cs typeface="Avenir Next"/>
              </a:rPr>
              <a:t>will:</a:t>
            </a:r>
            <a:endParaRPr sz="1600">
              <a:latin typeface="Avenir Next"/>
              <a:cs typeface="Avenir Next"/>
            </a:endParaRPr>
          </a:p>
          <a:p>
            <a:pPr marL="336550" marR="472440" indent="-228600">
              <a:lnSpc>
                <a:spcPct val="100000"/>
              </a:lnSpc>
              <a:spcBef>
                <a:spcPts val="570"/>
              </a:spcBef>
              <a:buChar char="•"/>
              <a:tabLst>
                <a:tab pos="337185" algn="l"/>
              </a:tabLst>
            </a:pPr>
            <a:r>
              <a:rPr sz="1600" dirty="0">
                <a:solidFill>
                  <a:srgbClr val="FFFFFF"/>
                </a:solidFill>
                <a:latin typeface="AvenirNext-Medium"/>
                <a:cs typeface="AvenirNext-Medium"/>
              </a:rPr>
              <a:t>Deliver game </a:t>
            </a:r>
            <a:r>
              <a:rPr sz="1600" spc="-20" dirty="0">
                <a:solidFill>
                  <a:srgbClr val="FFFFFF"/>
                </a:solidFill>
                <a:latin typeface="AvenirNext-Medium"/>
                <a:cs typeface="AvenirNext-Medium"/>
              </a:rPr>
              <a:t>wide </a:t>
            </a:r>
            <a:r>
              <a:rPr sz="1600" dirty="0">
                <a:solidFill>
                  <a:srgbClr val="FFFFFF"/>
                </a:solidFill>
                <a:latin typeface="AvenirNext-Medium"/>
                <a:cs typeface="AvenirNext-Medium"/>
              </a:rPr>
              <a:t>EDI</a:t>
            </a:r>
            <a:r>
              <a:rPr sz="1600" spc="-10" dirty="0">
                <a:solidFill>
                  <a:srgbClr val="FFFFFF"/>
                </a:solidFill>
                <a:latin typeface="AvenirNext-Medium"/>
                <a:cs typeface="AvenirNext-Medium"/>
              </a:rPr>
              <a:t> education</a:t>
            </a:r>
            <a:endParaRPr sz="1600">
              <a:latin typeface="AvenirNext-Medium"/>
              <a:cs typeface="AvenirNext-Medium"/>
            </a:endParaRPr>
          </a:p>
          <a:p>
            <a:pPr marL="336550" marR="475615" indent="-228600">
              <a:lnSpc>
                <a:spcPct val="100000"/>
              </a:lnSpc>
              <a:spcBef>
                <a:spcPts val="565"/>
              </a:spcBef>
              <a:buChar char="•"/>
              <a:tabLst>
                <a:tab pos="337185" algn="l"/>
              </a:tabLst>
            </a:pPr>
            <a:r>
              <a:rPr sz="1600" dirty="0">
                <a:solidFill>
                  <a:srgbClr val="FFFFFF"/>
                </a:solidFill>
                <a:latin typeface="AvenirNext-Medium"/>
                <a:cs typeface="AvenirNext-Medium"/>
              </a:rPr>
              <a:t>Encourage</a:t>
            </a:r>
            <a:r>
              <a:rPr sz="1600" spc="-25" dirty="0">
                <a:solidFill>
                  <a:srgbClr val="FFFFFF"/>
                </a:solidFill>
                <a:latin typeface="AvenirNext-Medium"/>
                <a:cs typeface="AvenirNext-Medium"/>
              </a:rPr>
              <a:t> and </a:t>
            </a:r>
            <a:r>
              <a:rPr sz="1600" dirty="0">
                <a:solidFill>
                  <a:srgbClr val="FFFFFF"/>
                </a:solidFill>
                <a:latin typeface="AvenirNext-Medium"/>
                <a:cs typeface="AvenirNext-Medium"/>
              </a:rPr>
              <a:t>support</a:t>
            </a:r>
            <a:r>
              <a:rPr sz="1600" spc="-20" dirty="0">
                <a:solidFill>
                  <a:srgbClr val="FFFFFF"/>
                </a:solidFill>
                <a:latin typeface="AvenirNext-Medium"/>
                <a:cs typeface="AvenirNext-Medium"/>
              </a:rPr>
              <a:t> </a:t>
            </a:r>
            <a:r>
              <a:rPr sz="1600" spc="-10" dirty="0">
                <a:solidFill>
                  <a:srgbClr val="FFFFFF"/>
                </a:solidFill>
                <a:latin typeface="AvenirNext-Medium"/>
                <a:cs typeface="AvenirNext-Medium"/>
              </a:rPr>
              <a:t>personal </a:t>
            </a:r>
            <a:r>
              <a:rPr sz="1600" dirty="0">
                <a:solidFill>
                  <a:srgbClr val="FFFFFF"/>
                </a:solidFill>
                <a:latin typeface="AvenirNext-Medium"/>
                <a:cs typeface="AvenirNext-Medium"/>
              </a:rPr>
              <a:t>development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learning</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across</a:t>
            </a:r>
            <a:r>
              <a:rPr sz="1600" spc="-2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20" dirty="0">
                <a:solidFill>
                  <a:srgbClr val="FFFFFF"/>
                </a:solidFill>
                <a:latin typeface="AvenirNext-Medium"/>
                <a:cs typeface="AvenirNext-Medium"/>
              </a:rPr>
              <a:t>game</a:t>
            </a:r>
            <a:endParaRPr sz="1600">
              <a:latin typeface="AvenirNext-Medium"/>
              <a:cs typeface="AvenirNext-Medium"/>
            </a:endParaRPr>
          </a:p>
          <a:p>
            <a:pPr marL="336550" marR="375920" indent="-228600">
              <a:lnSpc>
                <a:spcPct val="100000"/>
              </a:lnSpc>
              <a:spcBef>
                <a:spcPts val="565"/>
              </a:spcBef>
              <a:buChar char="•"/>
              <a:tabLst>
                <a:tab pos="337185" algn="l"/>
              </a:tabLst>
            </a:pPr>
            <a:r>
              <a:rPr sz="1600" dirty="0">
                <a:solidFill>
                  <a:srgbClr val="FFFFFF"/>
                </a:solidFill>
                <a:latin typeface="AvenirNext-Medium"/>
                <a:cs typeface="AvenirNext-Medium"/>
              </a:rPr>
              <a:t>Bring people </a:t>
            </a:r>
            <a:r>
              <a:rPr sz="1600" spc="-20" dirty="0">
                <a:solidFill>
                  <a:srgbClr val="FFFFFF"/>
                </a:solidFill>
                <a:latin typeface="AvenirNext-Medium"/>
                <a:cs typeface="AvenirNext-Medium"/>
              </a:rPr>
              <a:t>across </a:t>
            </a:r>
            <a:r>
              <a:rPr sz="1600" dirty="0">
                <a:solidFill>
                  <a:srgbClr val="FFFFFF"/>
                </a:solidFill>
                <a:latin typeface="AvenirNext-Medium"/>
                <a:cs typeface="AvenirNext-Medium"/>
              </a:rPr>
              <a:t>the game </a:t>
            </a:r>
            <a:r>
              <a:rPr sz="1600" spc="-10" dirty="0">
                <a:solidFill>
                  <a:srgbClr val="FFFFFF"/>
                </a:solidFill>
                <a:latin typeface="AvenirNext-Medium"/>
                <a:cs typeface="AvenirNext-Medium"/>
              </a:rPr>
              <a:t>together </a:t>
            </a:r>
            <a:r>
              <a:rPr sz="1600" dirty="0">
                <a:solidFill>
                  <a:srgbClr val="FFFFFF"/>
                </a:solidFill>
                <a:latin typeface="AvenirNext-Medium"/>
                <a:cs typeface="AvenirNext-Medium"/>
              </a:rPr>
              <a:t>through</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game</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wide </a:t>
            </a:r>
            <a:r>
              <a:rPr sz="1600" spc="-10" dirty="0">
                <a:solidFill>
                  <a:srgbClr val="FFFFFF"/>
                </a:solidFill>
                <a:latin typeface="AvenirNext-Medium"/>
                <a:cs typeface="AvenirNext-Medium"/>
              </a:rPr>
              <a:t>communities</a:t>
            </a:r>
            <a:endParaRPr sz="1600">
              <a:latin typeface="AvenirNext-Medium"/>
              <a:cs typeface="AvenirNext-Medium"/>
            </a:endParaRPr>
          </a:p>
        </p:txBody>
      </p:sp>
      <p:sp>
        <p:nvSpPr>
          <p:cNvPr id="5" name="object 5"/>
          <p:cNvSpPr txBox="1"/>
          <p:nvPr/>
        </p:nvSpPr>
        <p:spPr>
          <a:xfrm>
            <a:off x="3122841" y="1182865"/>
            <a:ext cx="2578100" cy="4460240"/>
          </a:xfrm>
          <a:prstGeom prst="rect">
            <a:avLst/>
          </a:prstGeom>
          <a:solidFill>
            <a:srgbClr val="009EB4"/>
          </a:solidFill>
        </p:spPr>
        <p:txBody>
          <a:bodyPr vert="horz" wrap="square" lIns="0" tIns="107950" rIns="0" bIns="0" rtlCol="0">
            <a:spAutoFit/>
          </a:bodyPr>
          <a:lstStyle/>
          <a:p>
            <a:pPr marL="107950">
              <a:lnSpc>
                <a:spcPct val="100000"/>
              </a:lnSpc>
              <a:spcBef>
                <a:spcPts val="850"/>
              </a:spcBef>
            </a:pPr>
            <a:r>
              <a:rPr sz="1600" b="1" dirty="0">
                <a:solidFill>
                  <a:srgbClr val="BCDEE6"/>
                </a:solidFill>
                <a:latin typeface="Avenir Next"/>
                <a:cs typeface="Avenir Next"/>
              </a:rPr>
              <a:t>BUILD DIVERSE</a:t>
            </a:r>
            <a:r>
              <a:rPr sz="1600" b="1" spc="-40" dirty="0">
                <a:solidFill>
                  <a:srgbClr val="BCDEE6"/>
                </a:solidFill>
                <a:latin typeface="Avenir Next"/>
                <a:cs typeface="Avenir Next"/>
              </a:rPr>
              <a:t> </a:t>
            </a:r>
            <a:r>
              <a:rPr sz="1600" b="1" spc="-10" dirty="0">
                <a:solidFill>
                  <a:srgbClr val="BCDEE6"/>
                </a:solidFill>
                <a:latin typeface="Avenir Next"/>
                <a:cs typeface="Avenir Next"/>
              </a:rPr>
              <a:t>TEAMS</a:t>
            </a:r>
            <a:endParaRPr sz="1600">
              <a:latin typeface="Avenir Next"/>
              <a:cs typeface="Avenir Next"/>
            </a:endParaRPr>
          </a:p>
          <a:p>
            <a:pPr marL="107950">
              <a:lnSpc>
                <a:spcPct val="100000"/>
              </a:lnSpc>
              <a:spcBef>
                <a:spcPts val="565"/>
              </a:spcBef>
            </a:pPr>
            <a:r>
              <a:rPr sz="1600" b="1" dirty="0">
                <a:solidFill>
                  <a:srgbClr val="FFFFFF"/>
                </a:solidFill>
                <a:latin typeface="Avenir Next"/>
                <a:cs typeface="Avenir Next"/>
              </a:rPr>
              <a:t>We</a:t>
            </a:r>
            <a:r>
              <a:rPr sz="1600" b="1" spc="-60" dirty="0">
                <a:solidFill>
                  <a:srgbClr val="FFFFFF"/>
                </a:solidFill>
                <a:latin typeface="Avenir Next"/>
                <a:cs typeface="Avenir Next"/>
              </a:rPr>
              <a:t> </a:t>
            </a:r>
            <a:r>
              <a:rPr sz="1600" b="1" spc="-10" dirty="0">
                <a:solidFill>
                  <a:srgbClr val="FFFFFF"/>
                </a:solidFill>
                <a:latin typeface="Avenir Next"/>
                <a:cs typeface="Avenir Next"/>
              </a:rPr>
              <a:t>will:</a:t>
            </a:r>
            <a:endParaRPr sz="1600">
              <a:latin typeface="Avenir Next"/>
              <a:cs typeface="Avenir Next"/>
            </a:endParaRPr>
          </a:p>
          <a:p>
            <a:pPr marL="336550" marR="162560" indent="-228600">
              <a:lnSpc>
                <a:spcPct val="100000"/>
              </a:lnSpc>
              <a:spcBef>
                <a:spcPts val="570"/>
              </a:spcBef>
              <a:buChar char="•"/>
              <a:tabLst>
                <a:tab pos="337185" algn="l"/>
              </a:tabLst>
            </a:pPr>
            <a:r>
              <a:rPr sz="1600" dirty="0">
                <a:solidFill>
                  <a:srgbClr val="FFFFFF"/>
                </a:solidFill>
                <a:latin typeface="AvenirNext-Medium"/>
                <a:cs typeface="AvenirNext-Medium"/>
              </a:rPr>
              <a:t>Strengthen</a:t>
            </a:r>
            <a:r>
              <a:rPr sz="1600" spc="-40" dirty="0">
                <a:solidFill>
                  <a:srgbClr val="FFFFFF"/>
                </a:solidFill>
                <a:latin typeface="AvenirNext-Medium"/>
                <a:cs typeface="AvenirNext-Medium"/>
              </a:rPr>
              <a:t> </a:t>
            </a:r>
            <a:r>
              <a:rPr sz="1600" spc="-25" dirty="0">
                <a:solidFill>
                  <a:srgbClr val="FFFFFF"/>
                </a:solidFill>
                <a:latin typeface="AvenirNext-Medium"/>
                <a:cs typeface="AvenirNext-Medium"/>
              </a:rPr>
              <a:t>our </a:t>
            </a:r>
            <a:r>
              <a:rPr sz="1600" dirty="0">
                <a:solidFill>
                  <a:srgbClr val="FFFFFF"/>
                </a:solidFill>
                <a:latin typeface="AvenirNext-Medium"/>
                <a:cs typeface="AvenirNext-Medium"/>
              </a:rPr>
              <a:t>approach</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fair </a:t>
            </a:r>
            <a:r>
              <a:rPr sz="1600" dirty="0">
                <a:solidFill>
                  <a:srgbClr val="FFFFFF"/>
                </a:solidFill>
                <a:latin typeface="AvenirNext-Medium"/>
                <a:cs typeface="AvenirNext-Medium"/>
              </a:rPr>
              <a:t>recruitment</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and</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work </a:t>
            </a:r>
            <a:r>
              <a:rPr sz="1600" dirty="0">
                <a:solidFill>
                  <a:srgbClr val="FFFFFF"/>
                </a:solidFill>
                <a:latin typeface="AvenirNext-Medium"/>
                <a:cs typeface="AvenirNext-Medium"/>
              </a:rPr>
              <a:t>with</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our</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partners</a:t>
            </a:r>
            <a:r>
              <a:rPr sz="1600" spc="-5" dirty="0">
                <a:solidFill>
                  <a:srgbClr val="FFFFFF"/>
                </a:solidFill>
                <a:latin typeface="AvenirNext-Medium"/>
                <a:cs typeface="AvenirNext-Medium"/>
              </a:rPr>
              <a:t> </a:t>
            </a:r>
            <a:r>
              <a:rPr sz="1600" spc="-25" dirty="0">
                <a:solidFill>
                  <a:srgbClr val="FFFFFF"/>
                </a:solidFill>
                <a:latin typeface="AvenirNext-Medium"/>
                <a:cs typeface="AvenirNext-Medium"/>
              </a:rPr>
              <a:t>to </a:t>
            </a:r>
            <a:r>
              <a:rPr sz="1600" dirty="0">
                <a:solidFill>
                  <a:srgbClr val="FFFFFF"/>
                </a:solidFill>
                <a:latin typeface="AvenirNext-Medium"/>
                <a:cs typeface="AvenirNext-Medium"/>
              </a:rPr>
              <a:t>help them achieve </a:t>
            </a:r>
            <a:r>
              <a:rPr sz="1600" spc="-25" dirty="0">
                <a:solidFill>
                  <a:srgbClr val="FFFFFF"/>
                </a:solidFill>
                <a:latin typeface="AvenirNext-Medium"/>
                <a:cs typeface="AvenirNext-Medium"/>
              </a:rPr>
              <a:t>the </a:t>
            </a:r>
            <a:r>
              <a:rPr sz="1600" spc="-20" dirty="0">
                <a:solidFill>
                  <a:srgbClr val="FFFFFF"/>
                </a:solidFill>
                <a:latin typeface="AvenirNext-Medium"/>
                <a:cs typeface="AvenirNext-Medium"/>
              </a:rPr>
              <a:t>same</a:t>
            </a:r>
            <a:endParaRPr sz="1600">
              <a:latin typeface="AvenirNext-Medium"/>
              <a:cs typeface="AvenirNext-Medium"/>
            </a:endParaRPr>
          </a:p>
          <a:p>
            <a:pPr marL="336550" marR="215265" indent="-228600">
              <a:lnSpc>
                <a:spcPct val="100000"/>
              </a:lnSpc>
              <a:spcBef>
                <a:spcPts val="565"/>
              </a:spcBef>
              <a:buChar char="•"/>
              <a:tabLst>
                <a:tab pos="337185" algn="l"/>
              </a:tabLst>
            </a:pPr>
            <a:r>
              <a:rPr sz="1600" dirty="0">
                <a:solidFill>
                  <a:srgbClr val="FFFFFF"/>
                </a:solidFill>
                <a:latin typeface="AvenirNext-Medium"/>
                <a:cs typeface="AvenirNext-Medium"/>
              </a:rPr>
              <a:t>Establish </a:t>
            </a:r>
            <a:r>
              <a:rPr sz="1600" spc="-10" dirty="0">
                <a:solidFill>
                  <a:srgbClr val="FFFFFF"/>
                </a:solidFill>
                <a:latin typeface="AvenirNext-Medium"/>
                <a:cs typeface="AvenirNext-Medium"/>
              </a:rPr>
              <a:t>transparent development, </a:t>
            </a:r>
            <a:r>
              <a:rPr sz="1600" dirty="0">
                <a:solidFill>
                  <a:srgbClr val="FFFFFF"/>
                </a:solidFill>
                <a:latin typeface="AvenirNext-Medium"/>
                <a:cs typeface="AvenirNext-Medium"/>
              </a:rPr>
              <a:t>progression</a:t>
            </a:r>
            <a:r>
              <a:rPr sz="1600" spc="-70" dirty="0">
                <a:solidFill>
                  <a:srgbClr val="FFFFFF"/>
                </a:solidFill>
                <a:latin typeface="AvenirNext-Medium"/>
                <a:cs typeface="AvenirNext-Medium"/>
              </a:rPr>
              <a:t>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promotion</a:t>
            </a:r>
            <a:r>
              <a:rPr sz="1600" spc="-30" dirty="0">
                <a:solidFill>
                  <a:srgbClr val="FFFFFF"/>
                </a:solidFill>
                <a:latin typeface="AvenirNext-Medium"/>
                <a:cs typeface="AvenirNext-Medium"/>
              </a:rPr>
              <a:t> </a:t>
            </a:r>
            <a:r>
              <a:rPr sz="1600" spc="-10" dirty="0">
                <a:solidFill>
                  <a:srgbClr val="FFFFFF"/>
                </a:solidFill>
                <a:latin typeface="AvenirNext-Medium"/>
                <a:cs typeface="AvenirNext-Medium"/>
              </a:rPr>
              <a:t>processes </a:t>
            </a:r>
            <a:r>
              <a:rPr sz="1600" dirty="0">
                <a:solidFill>
                  <a:srgbClr val="FFFFFF"/>
                </a:solidFill>
                <a:latin typeface="AvenirNext-Medium"/>
                <a:cs typeface="AvenirNext-Medium"/>
              </a:rPr>
              <a:t>and work with </a:t>
            </a:r>
            <a:r>
              <a:rPr sz="1600" spc="-25" dirty="0">
                <a:solidFill>
                  <a:srgbClr val="FFFFFF"/>
                </a:solidFill>
                <a:latin typeface="AvenirNext-Medium"/>
                <a:cs typeface="AvenirNext-Medium"/>
              </a:rPr>
              <a:t>our </a:t>
            </a:r>
            <a:r>
              <a:rPr sz="1600" dirty="0">
                <a:solidFill>
                  <a:srgbClr val="FFFFFF"/>
                </a:solidFill>
                <a:latin typeface="AvenirNext-Medium"/>
                <a:cs typeface="AvenirNext-Medium"/>
              </a:rPr>
              <a:t>partners</a:t>
            </a:r>
            <a:r>
              <a:rPr sz="1600" spc="-20" dirty="0">
                <a:solidFill>
                  <a:srgbClr val="FFFFFF"/>
                </a:solidFill>
                <a:latin typeface="AvenirNext-Medium"/>
                <a:cs typeface="AvenirNext-Medium"/>
              </a:rPr>
              <a:t> </a:t>
            </a:r>
            <a:r>
              <a:rPr sz="1600" dirty="0">
                <a:solidFill>
                  <a:srgbClr val="FFFFFF"/>
                </a:solidFill>
                <a:latin typeface="AvenirNext-Medium"/>
                <a:cs typeface="AvenirNext-Medium"/>
              </a:rPr>
              <a:t>to</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help</a:t>
            </a:r>
            <a:r>
              <a:rPr sz="1600" spc="-5" dirty="0">
                <a:solidFill>
                  <a:srgbClr val="FFFFFF"/>
                </a:solidFill>
                <a:latin typeface="AvenirNext-Medium"/>
                <a:cs typeface="AvenirNext-Medium"/>
              </a:rPr>
              <a:t> </a:t>
            </a:r>
            <a:r>
              <a:rPr sz="1600" spc="-20" dirty="0">
                <a:solidFill>
                  <a:srgbClr val="FFFFFF"/>
                </a:solidFill>
                <a:latin typeface="AvenirNext-Medium"/>
                <a:cs typeface="AvenirNext-Medium"/>
              </a:rPr>
              <a:t>them </a:t>
            </a:r>
            <a:r>
              <a:rPr sz="1600" dirty="0">
                <a:solidFill>
                  <a:srgbClr val="FFFFFF"/>
                </a:solidFill>
                <a:latin typeface="AvenirNext-Medium"/>
                <a:cs typeface="AvenirNext-Medium"/>
              </a:rPr>
              <a:t>achieve the </a:t>
            </a:r>
            <a:r>
              <a:rPr sz="1600" spc="-20" dirty="0">
                <a:solidFill>
                  <a:srgbClr val="FFFFFF"/>
                </a:solidFill>
                <a:latin typeface="AvenirNext-Medium"/>
                <a:cs typeface="AvenirNext-Medium"/>
              </a:rPr>
              <a:t>same</a:t>
            </a:r>
            <a:endParaRPr sz="1600">
              <a:latin typeface="AvenirNext-Medium"/>
              <a:cs typeface="AvenirNext-Medium"/>
            </a:endParaRPr>
          </a:p>
        </p:txBody>
      </p:sp>
      <p:sp>
        <p:nvSpPr>
          <p:cNvPr id="6" name="object 6"/>
          <p:cNvSpPr txBox="1"/>
          <p:nvPr/>
        </p:nvSpPr>
        <p:spPr>
          <a:xfrm>
            <a:off x="5819635" y="1182865"/>
            <a:ext cx="2578100" cy="4460240"/>
          </a:xfrm>
          <a:prstGeom prst="rect">
            <a:avLst/>
          </a:prstGeom>
          <a:solidFill>
            <a:srgbClr val="009EB4"/>
          </a:solidFill>
        </p:spPr>
        <p:txBody>
          <a:bodyPr vert="horz" wrap="square" lIns="0" tIns="107950" rIns="0" bIns="0" rtlCol="0">
            <a:spAutoFit/>
          </a:bodyPr>
          <a:lstStyle/>
          <a:p>
            <a:pPr marL="107950" marR="399415">
              <a:lnSpc>
                <a:spcPct val="100000"/>
              </a:lnSpc>
              <a:spcBef>
                <a:spcPts val="850"/>
              </a:spcBef>
            </a:pPr>
            <a:r>
              <a:rPr sz="1600" b="1" dirty="0">
                <a:solidFill>
                  <a:srgbClr val="BCDEE6"/>
                </a:solidFill>
                <a:latin typeface="Avenir Next"/>
                <a:cs typeface="Avenir Next"/>
              </a:rPr>
              <a:t>DEVELOP</a:t>
            </a:r>
            <a:r>
              <a:rPr sz="1600" b="1" spc="-60" dirty="0">
                <a:solidFill>
                  <a:srgbClr val="BCDEE6"/>
                </a:solidFill>
                <a:latin typeface="Avenir Next"/>
                <a:cs typeface="Avenir Next"/>
              </a:rPr>
              <a:t> </a:t>
            </a:r>
            <a:r>
              <a:rPr sz="1600" b="1" spc="-10" dirty="0">
                <a:solidFill>
                  <a:srgbClr val="BCDEE6"/>
                </a:solidFill>
                <a:latin typeface="Avenir Next"/>
                <a:cs typeface="Avenir Next"/>
              </a:rPr>
              <a:t>INCLUSIVE ENVIRONMENTS</a:t>
            </a:r>
            <a:endParaRPr sz="1600" dirty="0">
              <a:latin typeface="Avenir Next"/>
              <a:cs typeface="Avenir Next"/>
            </a:endParaRPr>
          </a:p>
          <a:p>
            <a:pPr marL="107950">
              <a:lnSpc>
                <a:spcPct val="100000"/>
              </a:lnSpc>
              <a:spcBef>
                <a:spcPts val="565"/>
              </a:spcBef>
            </a:pPr>
            <a:r>
              <a:rPr sz="1600" b="1" dirty="0">
                <a:solidFill>
                  <a:srgbClr val="FFFFFF"/>
                </a:solidFill>
                <a:latin typeface="Avenir Next"/>
                <a:cs typeface="Avenir Next"/>
              </a:rPr>
              <a:t>We</a:t>
            </a:r>
            <a:r>
              <a:rPr sz="1600" b="1" spc="-60" dirty="0">
                <a:solidFill>
                  <a:srgbClr val="FFFFFF"/>
                </a:solidFill>
                <a:latin typeface="Avenir Next"/>
                <a:cs typeface="Avenir Next"/>
              </a:rPr>
              <a:t> </a:t>
            </a:r>
            <a:r>
              <a:rPr sz="1600" b="1" spc="-10" dirty="0">
                <a:solidFill>
                  <a:srgbClr val="FFFFFF"/>
                </a:solidFill>
                <a:latin typeface="Avenir Next"/>
                <a:cs typeface="Avenir Next"/>
              </a:rPr>
              <a:t>will:</a:t>
            </a:r>
            <a:endParaRPr sz="1600" dirty="0">
              <a:latin typeface="Avenir Next"/>
              <a:cs typeface="Avenir Next"/>
            </a:endParaRPr>
          </a:p>
          <a:p>
            <a:pPr marL="336550" marR="132715" indent="-228600">
              <a:lnSpc>
                <a:spcPct val="100000"/>
              </a:lnSpc>
              <a:spcBef>
                <a:spcPts val="570"/>
              </a:spcBef>
              <a:buChar char="•"/>
              <a:tabLst>
                <a:tab pos="337185" algn="l"/>
              </a:tabLst>
            </a:pPr>
            <a:r>
              <a:rPr sz="1600" dirty="0">
                <a:solidFill>
                  <a:srgbClr val="FFFFFF"/>
                </a:solidFill>
                <a:latin typeface="AvenirNext-Medium"/>
                <a:cs typeface="AvenirNext-Medium"/>
              </a:rPr>
              <a:t>Conduct</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 dirty="0">
                <a:solidFill>
                  <a:srgbClr val="FFFFFF"/>
                </a:solidFill>
                <a:latin typeface="AvenirNext-Medium"/>
                <a:cs typeface="AvenirNext-Medium"/>
              </a:rPr>
              <a:t> </a:t>
            </a:r>
            <a:r>
              <a:rPr sz="1600" dirty="0">
                <a:solidFill>
                  <a:srgbClr val="FFFFFF"/>
                </a:solidFill>
                <a:latin typeface="AvenirNext-Medium"/>
                <a:cs typeface="AvenirNext-Medium"/>
              </a:rPr>
              <a:t>full</a:t>
            </a:r>
            <a:r>
              <a:rPr sz="1600" spc="-5" dirty="0">
                <a:solidFill>
                  <a:srgbClr val="FFFFFF"/>
                </a:solidFill>
                <a:latin typeface="AvenirNext-Medium"/>
                <a:cs typeface="AvenirNext-Medium"/>
              </a:rPr>
              <a:t> </a:t>
            </a:r>
            <a:r>
              <a:rPr sz="1600" spc="-10" dirty="0">
                <a:solidFill>
                  <a:srgbClr val="FFFFFF"/>
                </a:solidFill>
                <a:latin typeface="AvenirNext-Medium"/>
                <a:cs typeface="AvenirNext-Medium"/>
              </a:rPr>
              <a:t>review </a:t>
            </a:r>
            <a:r>
              <a:rPr sz="1600" dirty="0">
                <a:solidFill>
                  <a:srgbClr val="FFFFFF"/>
                </a:solidFill>
                <a:latin typeface="AvenirNext-Medium"/>
                <a:cs typeface="AvenirNext-Medium"/>
              </a:rPr>
              <a:t>of</a:t>
            </a:r>
            <a:r>
              <a:rPr sz="1600" spc="35" dirty="0">
                <a:solidFill>
                  <a:srgbClr val="FFFFFF"/>
                </a:solidFill>
                <a:latin typeface="AvenirNext-Medium"/>
                <a:cs typeface="AvenirNext-Medium"/>
              </a:rPr>
              <a:t> </a:t>
            </a:r>
            <a:r>
              <a:rPr sz="1600" dirty="0">
                <a:solidFill>
                  <a:srgbClr val="FFFFFF"/>
                </a:solidFill>
                <a:latin typeface="AvenirNext-Medium"/>
                <a:cs typeface="AvenirNext-Medium"/>
              </a:rPr>
              <a:t>our HR policies </a:t>
            </a:r>
            <a:r>
              <a:rPr sz="1600" spc="-25" dirty="0">
                <a:solidFill>
                  <a:srgbClr val="FFFFFF"/>
                </a:solidFill>
                <a:latin typeface="AvenirNext-Medium"/>
                <a:cs typeface="AvenirNext-Medium"/>
              </a:rPr>
              <a:t>and </a:t>
            </a:r>
            <a:r>
              <a:rPr sz="1600" dirty="0">
                <a:solidFill>
                  <a:srgbClr val="FFFFFF"/>
                </a:solidFill>
                <a:latin typeface="AvenirNext-Medium"/>
                <a:cs typeface="AvenirNext-Medium"/>
              </a:rPr>
              <a:t>work</a:t>
            </a:r>
            <a:r>
              <a:rPr sz="1600" spc="-10" dirty="0">
                <a:solidFill>
                  <a:srgbClr val="FFFFFF"/>
                </a:solidFill>
                <a:latin typeface="AvenirNext-Medium"/>
                <a:cs typeface="AvenirNext-Medium"/>
              </a:rPr>
              <a:t> </a:t>
            </a:r>
            <a:r>
              <a:rPr sz="1600" dirty="0">
                <a:solidFill>
                  <a:srgbClr val="FFFFFF"/>
                </a:solidFill>
                <a:latin typeface="AvenirNext-Medium"/>
                <a:cs typeface="AvenirNext-Medium"/>
              </a:rPr>
              <a:t>with our </a:t>
            </a:r>
            <a:r>
              <a:rPr sz="1600" spc="-10" dirty="0">
                <a:solidFill>
                  <a:srgbClr val="FFFFFF"/>
                </a:solidFill>
                <a:latin typeface="AvenirNext-Medium"/>
                <a:cs typeface="AvenirNext-Medium"/>
              </a:rPr>
              <a:t>partners </a:t>
            </a:r>
            <a:r>
              <a:rPr sz="1600" dirty="0">
                <a:solidFill>
                  <a:srgbClr val="FFFFFF"/>
                </a:solidFill>
                <a:latin typeface="AvenirNext-Medium"/>
                <a:cs typeface="AvenirNext-Medium"/>
              </a:rPr>
              <a:t>to help them </a:t>
            </a:r>
            <a:r>
              <a:rPr sz="1600" spc="-10" dirty="0">
                <a:solidFill>
                  <a:srgbClr val="FFFFFF"/>
                </a:solidFill>
                <a:latin typeface="AvenirNext-Medium"/>
                <a:cs typeface="AvenirNext-Medium"/>
              </a:rPr>
              <a:t>deliver </a:t>
            </a:r>
            <a:r>
              <a:rPr sz="1600" dirty="0">
                <a:solidFill>
                  <a:srgbClr val="FFFFFF"/>
                </a:solidFill>
                <a:latin typeface="AvenirNext-Medium"/>
                <a:cs typeface="AvenirNext-Medium"/>
              </a:rPr>
              <a:t>the </a:t>
            </a:r>
            <a:r>
              <a:rPr sz="1600" spc="-20" dirty="0">
                <a:solidFill>
                  <a:srgbClr val="FFFFFF"/>
                </a:solidFill>
                <a:latin typeface="AvenirNext-Medium"/>
                <a:cs typeface="AvenirNext-Medium"/>
              </a:rPr>
              <a:t>same</a:t>
            </a:r>
            <a:endParaRPr sz="1600" dirty="0">
              <a:latin typeface="AvenirNext-Medium"/>
              <a:cs typeface="AvenirNext-Medium"/>
            </a:endParaRPr>
          </a:p>
          <a:p>
            <a:pPr marL="336550" marR="125095" indent="-228600">
              <a:lnSpc>
                <a:spcPct val="100000"/>
              </a:lnSpc>
              <a:spcBef>
                <a:spcPts val="565"/>
              </a:spcBef>
              <a:buChar char="•"/>
              <a:tabLst>
                <a:tab pos="337185" algn="l"/>
              </a:tabLst>
            </a:pPr>
            <a:r>
              <a:rPr sz="1600" spc="-35" dirty="0">
                <a:solidFill>
                  <a:srgbClr val="FFFFFF"/>
                </a:solidFill>
                <a:latin typeface="AvenirNext-Medium"/>
                <a:cs typeface="AvenirNext-Medium"/>
              </a:rPr>
              <a:t>Drive</a:t>
            </a:r>
            <a:r>
              <a:rPr sz="1600" spc="-70" dirty="0">
                <a:solidFill>
                  <a:srgbClr val="FFFFFF"/>
                </a:solidFill>
                <a:latin typeface="AvenirNext-Medium"/>
                <a:cs typeface="AvenirNext-Medium"/>
              </a:rPr>
              <a:t> </a:t>
            </a:r>
            <a:r>
              <a:rPr sz="1600" spc="-30" dirty="0">
                <a:solidFill>
                  <a:srgbClr val="FFFFFF"/>
                </a:solidFill>
                <a:latin typeface="AvenirNext-Medium"/>
                <a:cs typeface="AvenirNext-Medium"/>
              </a:rPr>
              <a:t>out</a:t>
            </a:r>
            <a:r>
              <a:rPr sz="1600" spc="-65" dirty="0">
                <a:solidFill>
                  <a:srgbClr val="FFFFFF"/>
                </a:solidFill>
                <a:latin typeface="AvenirNext-Medium"/>
                <a:cs typeface="AvenirNext-Medium"/>
              </a:rPr>
              <a:t> </a:t>
            </a:r>
            <a:r>
              <a:rPr sz="1600" spc="-50" dirty="0">
                <a:solidFill>
                  <a:srgbClr val="FFFFFF"/>
                </a:solidFill>
                <a:latin typeface="AvenirNext-Medium"/>
                <a:cs typeface="AvenirNext-Medium"/>
              </a:rPr>
              <a:t>discrimination </a:t>
            </a:r>
            <a:r>
              <a:rPr sz="1600" dirty="0">
                <a:solidFill>
                  <a:srgbClr val="FFFFFF"/>
                </a:solidFill>
                <a:latin typeface="AvenirNext-Medium"/>
                <a:cs typeface="AvenirNext-Medium"/>
              </a:rPr>
              <a:t>across</a:t>
            </a:r>
            <a:r>
              <a:rPr sz="1600" spc="-15"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game</a:t>
            </a:r>
            <a:endParaRPr sz="1600" dirty="0">
              <a:latin typeface="AvenirNext-Medium"/>
              <a:cs typeface="AvenirNext-Medium"/>
            </a:endParaRPr>
          </a:p>
          <a:p>
            <a:pPr marL="336550" marR="215265" indent="-228600">
              <a:lnSpc>
                <a:spcPct val="100000"/>
              </a:lnSpc>
              <a:spcBef>
                <a:spcPts val="565"/>
              </a:spcBef>
              <a:buChar char="•"/>
              <a:tabLst>
                <a:tab pos="337185" algn="l"/>
              </a:tabLst>
            </a:pPr>
            <a:r>
              <a:rPr sz="1600" spc="-20" dirty="0">
                <a:solidFill>
                  <a:srgbClr val="FFFFFF"/>
                </a:solidFill>
                <a:latin typeface="AvenirNext-Medium"/>
                <a:cs typeface="AvenirNext-Medium"/>
              </a:rPr>
              <a:t>Work</a:t>
            </a:r>
            <a:r>
              <a:rPr sz="1600" spc="-90" dirty="0">
                <a:solidFill>
                  <a:srgbClr val="FFFFFF"/>
                </a:solidFill>
                <a:latin typeface="AvenirNext-Medium"/>
                <a:cs typeface="AvenirNext-Medium"/>
              </a:rPr>
              <a:t> </a:t>
            </a:r>
            <a:r>
              <a:rPr sz="1600" dirty="0">
                <a:solidFill>
                  <a:srgbClr val="FFFFFF"/>
                </a:solidFill>
                <a:latin typeface="AvenirNext-Medium"/>
                <a:cs typeface="AvenirNext-Medium"/>
              </a:rPr>
              <a:t>with</a:t>
            </a:r>
            <a:r>
              <a:rPr sz="1600" spc="-80" dirty="0">
                <a:solidFill>
                  <a:srgbClr val="FFFFFF"/>
                </a:solidFill>
                <a:latin typeface="AvenirNext-Medium"/>
                <a:cs typeface="AvenirNext-Medium"/>
              </a:rPr>
              <a:t> </a:t>
            </a:r>
            <a:r>
              <a:rPr sz="1600" dirty="0">
                <a:solidFill>
                  <a:srgbClr val="FFFFFF"/>
                </a:solidFill>
                <a:latin typeface="AvenirNext-Medium"/>
                <a:cs typeface="AvenirNext-Medium"/>
              </a:rPr>
              <a:t>the</a:t>
            </a:r>
            <a:r>
              <a:rPr sz="1600" spc="-80" dirty="0">
                <a:solidFill>
                  <a:srgbClr val="FFFFFF"/>
                </a:solidFill>
                <a:latin typeface="AvenirNext-Medium"/>
                <a:cs typeface="AvenirNext-Medium"/>
              </a:rPr>
              <a:t> </a:t>
            </a:r>
            <a:r>
              <a:rPr sz="1600" spc="-20" dirty="0">
                <a:solidFill>
                  <a:srgbClr val="FFFFFF"/>
                </a:solidFill>
                <a:latin typeface="AvenirNext-Medium"/>
                <a:cs typeface="AvenirNext-Medium"/>
              </a:rPr>
              <a:t>game </a:t>
            </a:r>
            <a:r>
              <a:rPr sz="1600" dirty="0">
                <a:solidFill>
                  <a:srgbClr val="FFFFFF"/>
                </a:solidFill>
                <a:latin typeface="AvenirNext-Medium"/>
                <a:cs typeface="AvenirNext-Medium"/>
              </a:rPr>
              <a:t>to</a:t>
            </a:r>
            <a:r>
              <a:rPr sz="1600" spc="-55" dirty="0">
                <a:solidFill>
                  <a:srgbClr val="FFFFFF"/>
                </a:solidFill>
                <a:latin typeface="AvenirNext-Medium"/>
                <a:cs typeface="AvenirNext-Medium"/>
              </a:rPr>
              <a:t> </a:t>
            </a:r>
            <a:r>
              <a:rPr sz="1600" spc="-20" dirty="0">
                <a:solidFill>
                  <a:srgbClr val="FFFFFF"/>
                </a:solidFill>
                <a:latin typeface="AvenirNext-Medium"/>
                <a:cs typeface="AvenirNext-Medium"/>
              </a:rPr>
              <a:t>create</a:t>
            </a:r>
            <a:r>
              <a:rPr sz="1600" spc="-5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50" dirty="0">
                <a:solidFill>
                  <a:srgbClr val="FFFFFF"/>
                </a:solidFill>
                <a:latin typeface="AvenirNext-Medium"/>
                <a:cs typeface="AvenirNext-Medium"/>
              </a:rPr>
              <a:t> </a:t>
            </a:r>
            <a:r>
              <a:rPr sz="1600" spc="-25" dirty="0">
                <a:solidFill>
                  <a:srgbClr val="FFFFFF"/>
                </a:solidFill>
                <a:latin typeface="AvenirNext-Medium"/>
                <a:cs typeface="AvenirNext-Medium"/>
              </a:rPr>
              <a:t>welcoming </a:t>
            </a:r>
            <a:r>
              <a:rPr sz="1600" spc="-20" dirty="0">
                <a:solidFill>
                  <a:srgbClr val="FFFFFF"/>
                </a:solidFill>
                <a:latin typeface="AvenirNext-Medium"/>
                <a:cs typeface="AvenirNext-Medium"/>
              </a:rPr>
              <a:t>culture</a:t>
            </a:r>
            <a:r>
              <a:rPr sz="1600" spc="-65" dirty="0">
                <a:solidFill>
                  <a:srgbClr val="FFFFFF"/>
                </a:solidFill>
                <a:latin typeface="AvenirNext-Medium"/>
                <a:cs typeface="AvenirNext-Medium"/>
              </a:rPr>
              <a:t> </a:t>
            </a:r>
            <a:r>
              <a:rPr sz="1600" spc="-10" dirty="0">
                <a:solidFill>
                  <a:srgbClr val="FFFFFF"/>
                </a:solidFill>
                <a:latin typeface="AvenirNext-Medium"/>
                <a:cs typeface="AvenirNext-Medium"/>
              </a:rPr>
              <a:t>that</a:t>
            </a:r>
            <a:r>
              <a:rPr sz="1600" spc="-55" dirty="0">
                <a:solidFill>
                  <a:srgbClr val="FFFFFF"/>
                </a:solidFill>
                <a:latin typeface="AvenirNext-Medium"/>
                <a:cs typeface="AvenirNext-Medium"/>
              </a:rPr>
              <a:t> </a:t>
            </a:r>
            <a:r>
              <a:rPr sz="1600" spc="-25" dirty="0">
                <a:solidFill>
                  <a:srgbClr val="FFFFFF"/>
                </a:solidFill>
                <a:latin typeface="AvenirNext-Medium"/>
                <a:cs typeface="AvenirNext-Medium"/>
              </a:rPr>
              <a:t>is</a:t>
            </a:r>
            <a:endParaRPr sz="1600" dirty="0">
              <a:latin typeface="AvenirNext-Medium"/>
              <a:cs typeface="AvenirNext-Medium"/>
            </a:endParaRPr>
          </a:p>
          <a:p>
            <a:pPr marL="336550" marR="125730">
              <a:lnSpc>
                <a:spcPct val="100000"/>
              </a:lnSpc>
            </a:pPr>
            <a:r>
              <a:rPr sz="1600" spc="-20" dirty="0">
                <a:solidFill>
                  <a:srgbClr val="FFFFFF"/>
                </a:solidFill>
                <a:latin typeface="AvenirNext-Medium"/>
                <a:cs typeface="AvenirNext-Medium"/>
              </a:rPr>
              <a:t>consciously</a:t>
            </a:r>
            <a:r>
              <a:rPr sz="1600" spc="-15" dirty="0">
                <a:solidFill>
                  <a:srgbClr val="FFFFFF"/>
                </a:solidFill>
                <a:latin typeface="AvenirNext-Medium"/>
                <a:cs typeface="AvenirNext-Medium"/>
              </a:rPr>
              <a:t> </a:t>
            </a:r>
            <a:r>
              <a:rPr sz="1600" spc="-20" dirty="0">
                <a:solidFill>
                  <a:srgbClr val="FFFFFF"/>
                </a:solidFill>
                <a:latin typeface="AvenirNext-Medium"/>
                <a:cs typeface="AvenirNext-Medium"/>
              </a:rPr>
              <a:t>inclusive</a:t>
            </a:r>
            <a:r>
              <a:rPr sz="1600" spc="-15" dirty="0">
                <a:solidFill>
                  <a:srgbClr val="FFFFFF"/>
                </a:solidFill>
                <a:latin typeface="AvenirNext-Medium"/>
                <a:cs typeface="AvenirNext-Medium"/>
              </a:rPr>
              <a:t> </a:t>
            </a:r>
            <a:r>
              <a:rPr sz="1600" spc="-25" dirty="0">
                <a:solidFill>
                  <a:srgbClr val="FFFFFF"/>
                </a:solidFill>
                <a:latin typeface="AvenirNext-Medium"/>
                <a:cs typeface="AvenirNext-Medium"/>
              </a:rPr>
              <a:t>at </a:t>
            </a:r>
            <a:r>
              <a:rPr sz="1600" dirty="0">
                <a:solidFill>
                  <a:srgbClr val="FFFFFF"/>
                </a:solidFill>
                <a:latin typeface="AvenirNext-Medium"/>
                <a:cs typeface="AvenirNext-Medium"/>
              </a:rPr>
              <a:t>all</a:t>
            </a:r>
            <a:r>
              <a:rPr sz="1600" spc="-75" dirty="0">
                <a:solidFill>
                  <a:srgbClr val="FFFFFF"/>
                </a:solidFill>
                <a:latin typeface="AvenirNext-Medium"/>
                <a:cs typeface="AvenirNext-Medium"/>
              </a:rPr>
              <a:t> </a:t>
            </a:r>
            <a:r>
              <a:rPr sz="1600" spc="-10" dirty="0">
                <a:solidFill>
                  <a:srgbClr val="FFFFFF"/>
                </a:solidFill>
                <a:latin typeface="AvenirNext-Medium"/>
                <a:cs typeface="AvenirNext-Medium"/>
              </a:rPr>
              <a:t>levels</a:t>
            </a:r>
            <a:endParaRPr sz="1600" dirty="0">
              <a:latin typeface="AvenirNext-Medium"/>
              <a:cs typeface="AvenirNext-Medium"/>
            </a:endParaRPr>
          </a:p>
        </p:txBody>
      </p:sp>
      <p:sp>
        <p:nvSpPr>
          <p:cNvPr id="7" name="object 7"/>
          <p:cNvSpPr txBox="1"/>
          <p:nvPr/>
        </p:nvSpPr>
        <p:spPr>
          <a:xfrm>
            <a:off x="8510320" y="1182865"/>
            <a:ext cx="2637790" cy="4460240"/>
          </a:xfrm>
          <a:prstGeom prst="rect">
            <a:avLst/>
          </a:prstGeom>
          <a:solidFill>
            <a:srgbClr val="009EB4"/>
          </a:solidFill>
        </p:spPr>
        <p:txBody>
          <a:bodyPr vert="horz" wrap="square" lIns="0" tIns="107950" rIns="0" bIns="0" rtlCol="0">
            <a:spAutoFit/>
          </a:bodyPr>
          <a:lstStyle/>
          <a:p>
            <a:pPr marL="107950" marR="739140">
              <a:lnSpc>
                <a:spcPct val="100000"/>
              </a:lnSpc>
              <a:spcBef>
                <a:spcPts val="850"/>
              </a:spcBef>
            </a:pPr>
            <a:r>
              <a:rPr sz="1600" b="1" dirty="0">
                <a:solidFill>
                  <a:srgbClr val="BCDEE6"/>
                </a:solidFill>
                <a:latin typeface="Avenir Next"/>
                <a:cs typeface="Avenir Next"/>
              </a:rPr>
              <a:t>LEAD</a:t>
            </a:r>
            <a:r>
              <a:rPr sz="1600" b="1" spc="-20" dirty="0">
                <a:solidFill>
                  <a:srgbClr val="BCDEE6"/>
                </a:solidFill>
                <a:latin typeface="Avenir Next"/>
                <a:cs typeface="Avenir Next"/>
              </a:rPr>
              <a:t> WITH </a:t>
            </a:r>
            <a:r>
              <a:rPr sz="1600" b="1" spc="-25" dirty="0">
                <a:solidFill>
                  <a:srgbClr val="BCDEE6"/>
                </a:solidFill>
                <a:latin typeface="Avenir Next"/>
                <a:cs typeface="Avenir Next"/>
              </a:rPr>
              <a:t>ACCOUNTABILITY</a:t>
            </a:r>
            <a:endParaRPr sz="1600" dirty="0">
              <a:latin typeface="Avenir Next"/>
              <a:cs typeface="Avenir Next"/>
            </a:endParaRPr>
          </a:p>
          <a:p>
            <a:pPr marL="107950">
              <a:lnSpc>
                <a:spcPct val="100000"/>
              </a:lnSpc>
              <a:spcBef>
                <a:spcPts val="565"/>
              </a:spcBef>
            </a:pPr>
            <a:r>
              <a:rPr sz="1600" b="1" dirty="0">
                <a:solidFill>
                  <a:srgbClr val="FFFFFF"/>
                </a:solidFill>
                <a:latin typeface="Avenir Next"/>
                <a:cs typeface="Avenir Next"/>
              </a:rPr>
              <a:t>We</a:t>
            </a:r>
            <a:r>
              <a:rPr sz="1600" b="1" spc="-60" dirty="0">
                <a:solidFill>
                  <a:srgbClr val="FFFFFF"/>
                </a:solidFill>
                <a:latin typeface="Avenir Next"/>
                <a:cs typeface="Avenir Next"/>
              </a:rPr>
              <a:t> </a:t>
            </a:r>
            <a:r>
              <a:rPr sz="1600" b="1" spc="-10" dirty="0">
                <a:solidFill>
                  <a:srgbClr val="FFFFFF"/>
                </a:solidFill>
                <a:latin typeface="Avenir Next"/>
                <a:cs typeface="Avenir Next"/>
              </a:rPr>
              <a:t>will:</a:t>
            </a:r>
            <a:endParaRPr sz="1600" dirty="0">
              <a:latin typeface="Avenir Next"/>
              <a:cs typeface="Avenir Next"/>
            </a:endParaRPr>
          </a:p>
          <a:p>
            <a:pPr marL="336550" marR="429259" indent="-228600">
              <a:lnSpc>
                <a:spcPct val="100000"/>
              </a:lnSpc>
              <a:spcBef>
                <a:spcPts val="570"/>
              </a:spcBef>
              <a:buChar char="•"/>
              <a:tabLst>
                <a:tab pos="337185" algn="l"/>
              </a:tabLst>
            </a:pPr>
            <a:r>
              <a:rPr sz="1600" dirty="0">
                <a:solidFill>
                  <a:srgbClr val="FFFFFF"/>
                </a:solidFill>
                <a:latin typeface="AvenirNext-Medium"/>
                <a:cs typeface="AvenirNext-Medium"/>
              </a:rPr>
              <a:t>Ensure</a:t>
            </a:r>
            <a:r>
              <a:rPr sz="1600" spc="-30" dirty="0">
                <a:solidFill>
                  <a:srgbClr val="FFFFFF"/>
                </a:solidFill>
                <a:latin typeface="AvenirNext-Medium"/>
                <a:cs typeface="AvenirNext-Medium"/>
              </a:rPr>
              <a:t> </a:t>
            </a:r>
            <a:r>
              <a:rPr sz="1600" spc="-25" dirty="0">
                <a:solidFill>
                  <a:srgbClr val="FFFFFF"/>
                </a:solidFill>
                <a:latin typeface="AvenirNext-Medium"/>
                <a:cs typeface="AvenirNext-Medium"/>
              </a:rPr>
              <a:t>the </a:t>
            </a:r>
            <a:r>
              <a:rPr sz="1600" spc="-10" dirty="0">
                <a:solidFill>
                  <a:srgbClr val="FFFFFF"/>
                </a:solidFill>
                <a:latin typeface="AvenirNext-Medium"/>
                <a:cs typeface="AvenirNext-Medium"/>
              </a:rPr>
              <a:t>Independent </a:t>
            </a:r>
            <a:r>
              <a:rPr sz="1600" dirty="0">
                <a:solidFill>
                  <a:srgbClr val="FFFFFF"/>
                </a:solidFill>
                <a:latin typeface="AvenirNext-Medium"/>
                <a:cs typeface="AvenirNext-Medium"/>
              </a:rPr>
              <a:t>Commission</a:t>
            </a:r>
            <a:r>
              <a:rPr sz="1600" spc="-20" dirty="0">
                <a:solidFill>
                  <a:srgbClr val="FFFFFF"/>
                </a:solidFill>
                <a:latin typeface="AvenirNext-Medium"/>
                <a:cs typeface="AvenirNext-Medium"/>
              </a:rPr>
              <a:t> </a:t>
            </a:r>
            <a:r>
              <a:rPr sz="1600" spc="-25" dirty="0">
                <a:solidFill>
                  <a:srgbClr val="FFFFFF"/>
                </a:solidFill>
                <a:latin typeface="AvenirNext-Medium"/>
                <a:cs typeface="AvenirNext-Medium"/>
              </a:rPr>
              <a:t>for </a:t>
            </a:r>
            <a:r>
              <a:rPr sz="1600" dirty="0">
                <a:solidFill>
                  <a:srgbClr val="FFFFFF"/>
                </a:solidFill>
                <a:latin typeface="AvenirNext-Medium"/>
                <a:cs typeface="AvenirNext-Medium"/>
              </a:rPr>
              <a:t>Equity in </a:t>
            </a:r>
            <a:r>
              <a:rPr sz="1600" spc="-10" dirty="0">
                <a:solidFill>
                  <a:srgbClr val="FFFFFF"/>
                </a:solidFill>
                <a:latin typeface="AvenirNext-Medium"/>
                <a:cs typeface="AvenirNext-Medium"/>
              </a:rPr>
              <a:t>Cricket </a:t>
            </a:r>
            <a:r>
              <a:rPr sz="1600" dirty="0">
                <a:solidFill>
                  <a:srgbClr val="FFFFFF"/>
                </a:solidFill>
                <a:latin typeface="AvenirNext-Medium"/>
                <a:cs typeface="AvenirNext-Medium"/>
              </a:rPr>
              <a:t>reports</a:t>
            </a:r>
            <a:r>
              <a:rPr sz="1600" spc="-25" dirty="0">
                <a:solidFill>
                  <a:srgbClr val="FFFFFF"/>
                </a:solidFill>
                <a:latin typeface="AvenirNext-Medium"/>
                <a:cs typeface="AvenirNext-Medium"/>
              </a:rPr>
              <a:t> </a:t>
            </a:r>
            <a:r>
              <a:rPr sz="1600" dirty="0">
                <a:solidFill>
                  <a:srgbClr val="FFFFFF"/>
                </a:solidFill>
                <a:latin typeface="AvenirNext-Medium"/>
                <a:cs typeface="AvenirNext-Medium"/>
              </a:rPr>
              <a:t>publicly</a:t>
            </a:r>
            <a:r>
              <a:rPr sz="1600" spc="-25" dirty="0">
                <a:solidFill>
                  <a:srgbClr val="FFFFFF"/>
                </a:solidFill>
                <a:latin typeface="AvenirNext-Medium"/>
                <a:cs typeface="AvenirNext-Medium"/>
              </a:rPr>
              <a:t> and </a:t>
            </a:r>
            <a:r>
              <a:rPr sz="1600" spc="-10" dirty="0">
                <a:solidFill>
                  <a:srgbClr val="FFFFFF"/>
                </a:solidFill>
                <a:latin typeface="AvenirNext-Medium"/>
                <a:cs typeface="AvenirNext-Medium"/>
              </a:rPr>
              <a:t>transparently</a:t>
            </a:r>
            <a:endParaRPr sz="1600" dirty="0">
              <a:latin typeface="AvenirNext-Medium"/>
              <a:cs typeface="AvenirNext-Medium"/>
            </a:endParaRPr>
          </a:p>
          <a:p>
            <a:pPr marL="336550" marR="460375" indent="-228600">
              <a:lnSpc>
                <a:spcPct val="100000"/>
              </a:lnSpc>
              <a:spcBef>
                <a:spcPts val="565"/>
              </a:spcBef>
              <a:buChar char="•"/>
              <a:tabLst>
                <a:tab pos="337185" algn="l"/>
              </a:tabLst>
            </a:pPr>
            <a:r>
              <a:rPr sz="1600" spc="-30" dirty="0">
                <a:solidFill>
                  <a:srgbClr val="FFFFFF"/>
                </a:solidFill>
                <a:latin typeface="AvenirNext-Medium"/>
                <a:cs typeface="AvenirNext-Medium"/>
              </a:rPr>
              <a:t>Set</a:t>
            </a:r>
            <a:r>
              <a:rPr sz="1600" spc="-60" dirty="0">
                <a:solidFill>
                  <a:srgbClr val="FFFFFF"/>
                </a:solidFill>
                <a:latin typeface="AvenirNext-Medium"/>
                <a:cs typeface="AvenirNext-Medium"/>
              </a:rPr>
              <a:t> </a:t>
            </a:r>
            <a:r>
              <a:rPr sz="1600" spc="-30" dirty="0">
                <a:solidFill>
                  <a:srgbClr val="FFFFFF"/>
                </a:solidFill>
                <a:latin typeface="AvenirNext-Medium"/>
                <a:cs typeface="AvenirNext-Medium"/>
              </a:rPr>
              <a:t>the</a:t>
            </a:r>
            <a:r>
              <a:rPr sz="1600" spc="-55" dirty="0">
                <a:solidFill>
                  <a:srgbClr val="FFFFFF"/>
                </a:solidFill>
                <a:latin typeface="AvenirNext-Medium"/>
                <a:cs typeface="AvenirNext-Medium"/>
              </a:rPr>
              <a:t> </a:t>
            </a:r>
            <a:r>
              <a:rPr sz="1600" spc="-45" dirty="0">
                <a:solidFill>
                  <a:srgbClr val="FFFFFF"/>
                </a:solidFill>
                <a:latin typeface="AvenirNext-Medium"/>
                <a:cs typeface="AvenirNext-Medium"/>
              </a:rPr>
              <a:t>standard</a:t>
            </a:r>
            <a:r>
              <a:rPr sz="1600" spc="-55" dirty="0">
                <a:solidFill>
                  <a:srgbClr val="FFFFFF"/>
                </a:solidFill>
                <a:latin typeface="AvenirNext-Medium"/>
                <a:cs typeface="AvenirNext-Medium"/>
              </a:rPr>
              <a:t> </a:t>
            </a:r>
            <a:r>
              <a:rPr sz="1600" spc="-60" dirty="0">
                <a:solidFill>
                  <a:srgbClr val="FFFFFF"/>
                </a:solidFill>
                <a:latin typeface="AvenirNext-Medium"/>
                <a:cs typeface="AvenirNext-Medium"/>
              </a:rPr>
              <a:t>and </a:t>
            </a:r>
            <a:r>
              <a:rPr sz="1600" spc="-45" dirty="0">
                <a:solidFill>
                  <a:srgbClr val="FFFFFF"/>
                </a:solidFill>
                <a:latin typeface="AvenirNext-Medium"/>
                <a:cs typeface="AvenirNext-Medium"/>
              </a:rPr>
              <a:t>ensure</a:t>
            </a:r>
            <a:r>
              <a:rPr sz="1600" spc="-55" dirty="0">
                <a:solidFill>
                  <a:srgbClr val="FFFFFF"/>
                </a:solidFill>
                <a:latin typeface="AvenirNext-Medium"/>
                <a:cs typeface="AvenirNext-Medium"/>
              </a:rPr>
              <a:t> </a:t>
            </a:r>
            <a:r>
              <a:rPr sz="1600" spc="-30" dirty="0">
                <a:solidFill>
                  <a:srgbClr val="FFFFFF"/>
                </a:solidFill>
                <a:latin typeface="AvenirNext-Medium"/>
                <a:cs typeface="AvenirNext-Medium"/>
              </a:rPr>
              <a:t>the</a:t>
            </a:r>
            <a:r>
              <a:rPr sz="1600" spc="-55" dirty="0">
                <a:solidFill>
                  <a:srgbClr val="FFFFFF"/>
                </a:solidFill>
                <a:latin typeface="AvenirNext-Medium"/>
                <a:cs typeface="AvenirNext-Medium"/>
              </a:rPr>
              <a:t> </a:t>
            </a:r>
            <a:r>
              <a:rPr sz="1600" spc="-10" dirty="0">
                <a:solidFill>
                  <a:srgbClr val="FFFFFF"/>
                </a:solidFill>
                <a:latin typeface="AvenirNext-Medium"/>
                <a:cs typeface="AvenirNext-Medium"/>
              </a:rPr>
              <a:t>whole </a:t>
            </a:r>
            <a:r>
              <a:rPr sz="1600" spc="-35" dirty="0">
                <a:solidFill>
                  <a:srgbClr val="FFFFFF"/>
                </a:solidFill>
                <a:latin typeface="AvenirNext-Medium"/>
                <a:cs typeface="AvenirNext-Medium"/>
              </a:rPr>
              <a:t>game</a:t>
            </a:r>
            <a:r>
              <a:rPr sz="1600" spc="-70" dirty="0">
                <a:solidFill>
                  <a:srgbClr val="FFFFFF"/>
                </a:solidFill>
                <a:latin typeface="AvenirNext-Medium"/>
                <a:cs typeface="AvenirNext-Medium"/>
              </a:rPr>
              <a:t> </a:t>
            </a:r>
            <a:r>
              <a:rPr sz="1600" spc="-10" dirty="0">
                <a:solidFill>
                  <a:srgbClr val="FFFFFF"/>
                </a:solidFill>
                <a:latin typeface="AvenirNext-Medium"/>
                <a:cs typeface="AvenirNext-Medium"/>
              </a:rPr>
              <a:t>appreciates </a:t>
            </a:r>
            <a:r>
              <a:rPr sz="1600" spc="-30" dirty="0">
                <a:solidFill>
                  <a:srgbClr val="FFFFFF"/>
                </a:solidFill>
                <a:latin typeface="AvenirNext-Medium"/>
                <a:cs typeface="AvenirNext-Medium"/>
              </a:rPr>
              <a:t>the</a:t>
            </a:r>
            <a:r>
              <a:rPr sz="1600" spc="-40" dirty="0">
                <a:solidFill>
                  <a:srgbClr val="FFFFFF"/>
                </a:solidFill>
                <a:latin typeface="AvenirNext-Medium"/>
                <a:cs typeface="AvenirNext-Medium"/>
              </a:rPr>
              <a:t> </a:t>
            </a:r>
            <a:r>
              <a:rPr sz="1600" spc="-45" dirty="0">
                <a:solidFill>
                  <a:srgbClr val="FFFFFF"/>
                </a:solidFill>
                <a:latin typeface="AvenirNext-Medium"/>
                <a:cs typeface="AvenirNext-Medium"/>
              </a:rPr>
              <a:t>importance</a:t>
            </a:r>
            <a:r>
              <a:rPr sz="1600" spc="-40" dirty="0">
                <a:solidFill>
                  <a:srgbClr val="FFFFFF"/>
                </a:solidFill>
                <a:latin typeface="AvenirNext-Medium"/>
                <a:cs typeface="AvenirNext-Medium"/>
              </a:rPr>
              <a:t> </a:t>
            </a:r>
            <a:r>
              <a:rPr sz="1600" spc="-25" dirty="0">
                <a:solidFill>
                  <a:srgbClr val="FFFFFF"/>
                </a:solidFill>
                <a:latin typeface="AvenirNext-Medium"/>
                <a:cs typeface="AvenirNext-Medium"/>
              </a:rPr>
              <a:t>of</a:t>
            </a:r>
            <a:endParaRPr sz="1600" dirty="0">
              <a:latin typeface="AvenirNext-Medium"/>
              <a:cs typeface="AvenirNext-Medium"/>
            </a:endParaRPr>
          </a:p>
          <a:p>
            <a:pPr marL="336550" marR="233045">
              <a:lnSpc>
                <a:spcPct val="100000"/>
              </a:lnSpc>
            </a:pPr>
            <a:r>
              <a:rPr sz="1600" spc="-45" dirty="0">
                <a:solidFill>
                  <a:srgbClr val="FFFFFF"/>
                </a:solidFill>
                <a:latin typeface="AvenirNext-Medium"/>
                <a:cs typeface="AvenirNext-Medium"/>
              </a:rPr>
              <a:t>implementing</a:t>
            </a:r>
            <a:r>
              <a:rPr sz="1600" spc="-30" dirty="0">
                <a:solidFill>
                  <a:srgbClr val="FFFFFF"/>
                </a:solidFill>
                <a:latin typeface="AvenirNext-Medium"/>
                <a:cs typeface="AvenirNext-Medium"/>
              </a:rPr>
              <a:t> </a:t>
            </a:r>
            <a:r>
              <a:rPr sz="1600" dirty="0">
                <a:solidFill>
                  <a:srgbClr val="FFFFFF"/>
                </a:solidFill>
                <a:latin typeface="AvenirNext-Medium"/>
                <a:cs typeface="AvenirNext-Medium"/>
              </a:rPr>
              <a:t>a</a:t>
            </a:r>
            <a:r>
              <a:rPr sz="1600" spc="-30" dirty="0">
                <a:solidFill>
                  <a:srgbClr val="FFFFFF"/>
                </a:solidFill>
                <a:latin typeface="AvenirNext-Medium"/>
                <a:cs typeface="AvenirNext-Medium"/>
              </a:rPr>
              <a:t> </a:t>
            </a:r>
            <a:r>
              <a:rPr sz="1600" spc="-50" dirty="0">
                <a:solidFill>
                  <a:srgbClr val="FFFFFF"/>
                </a:solidFill>
                <a:latin typeface="AvenirNext-Medium"/>
                <a:cs typeface="AvenirNext-Medium"/>
              </a:rPr>
              <a:t>culture </a:t>
            </a:r>
            <a:r>
              <a:rPr sz="1600" spc="-40" dirty="0">
                <a:solidFill>
                  <a:srgbClr val="FFFFFF"/>
                </a:solidFill>
                <a:latin typeface="AvenirNext-Medium"/>
                <a:cs typeface="AvenirNext-Medium"/>
              </a:rPr>
              <a:t>that</a:t>
            </a:r>
            <a:r>
              <a:rPr sz="1600" spc="-60" dirty="0">
                <a:solidFill>
                  <a:srgbClr val="FFFFFF"/>
                </a:solidFill>
                <a:latin typeface="AvenirNext-Medium"/>
                <a:cs typeface="AvenirNext-Medium"/>
              </a:rPr>
              <a:t> </a:t>
            </a:r>
            <a:r>
              <a:rPr sz="1600" spc="-20" dirty="0">
                <a:solidFill>
                  <a:srgbClr val="FFFFFF"/>
                </a:solidFill>
                <a:latin typeface="AvenirNext-Medium"/>
                <a:cs typeface="AvenirNext-Medium"/>
              </a:rPr>
              <a:t>is</a:t>
            </a:r>
            <a:r>
              <a:rPr sz="1600" spc="-60" dirty="0">
                <a:solidFill>
                  <a:srgbClr val="FFFFFF"/>
                </a:solidFill>
                <a:latin typeface="AvenirNext-Medium"/>
                <a:cs typeface="AvenirNext-Medium"/>
              </a:rPr>
              <a:t> </a:t>
            </a:r>
            <a:r>
              <a:rPr sz="1600" spc="-40" dirty="0">
                <a:solidFill>
                  <a:srgbClr val="FFFFFF"/>
                </a:solidFill>
                <a:latin typeface="AvenirNext-Medium"/>
                <a:cs typeface="AvenirNext-Medium"/>
              </a:rPr>
              <a:t>diverse</a:t>
            </a:r>
            <a:r>
              <a:rPr sz="1600" spc="-60" dirty="0">
                <a:solidFill>
                  <a:srgbClr val="FFFFFF"/>
                </a:solidFill>
                <a:latin typeface="AvenirNext-Medium"/>
                <a:cs typeface="AvenirNext-Medium"/>
              </a:rPr>
              <a:t> </a:t>
            </a:r>
            <a:r>
              <a:rPr sz="1600" spc="-25" dirty="0">
                <a:solidFill>
                  <a:srgbClr val="FFFFFF"/>
                </a:solidFill>
                <a:latin typeface="AvenirNext-Medium"/>
                <a:cs typeface="AvenirNext-Medium"/>
              </a:rPr>
              <a:t>and </a:t>
            </a:r>
            <a:r>
              <a:rPr sz="1600" spc="-10" dirty="0">
                <a:solidFill>
                  <a:srgbClr val="FFFFFF"/>
                </a:solidFill>
                <a:latin typeface="AvenirNext-Medium"/>
                <a:cs typeface="AvenirNext-Medium"/>
              </a:rPr>
              <a:t>inclusive</a:t>
            </a:r>
            <a:endParaRPr sz="1600" dirty="0">
              <a:latin typeface="AvenirNext-Medium"/>
              <a:cs typeface="AvenirNext-Medium"/>
            </a:endParaRPr>
          </a:p>
        </p:txBody>
      </p:sp>
      <p:grpSp>
        <p:nvGrpSpPr>
          <p:cNvPr id="8" name="object 8" descr="Blue Raising The Game logo"/>
          <p:cNvGrpSpPr/>
          <p:nvPr/>
        </p:nvGrpSpPr>
        <p:grpSpPr>
          <a:xfrm>
            <a:off x="10297020" y="5773630"/>
            <a:ext cx="1001394" cy="481330"/>
            <a:chOff x="10297020" y="5773630"/>
            <a:chExt cx="1001394" cy="481330"/>
          </a:xfrm>
        </p:grpSpPr>
        <p:pic>
          <p:nvPicPr>
            <p:cNvPr id="9" name="object 9"/>
            <p:cNvPicPr/>
            <p:nvPr/>
          </p:nvPicPr>
          <p:blipFill>
            <a:blip r:embed="rId2" cstate="print"/>
            <a:stretch>
              <a:fillRect/>
            </a:stretch>
          </p:blipFill>
          <p:spPr>
            <a:xfrm>
              <a:off x="10297449" y="6015689"/>
              <a:ext cx="108927" cy="238556"/>
            </a:xfrm>
            <a:prstGeom prst="rect">
              <a:avLst/>
            </a:prstGeom>
          </p:spPr>
        </p:pic>
        <p:sp>
          <p:nvSpPr>
            <p:cNvPr id="10" name="object 10"/>
            <p:cNvSpPr/>
            <p:nvPr/>
          </p:nvSpPr>
          <p:spPr>
            <a:xfrm>
              <a:off x="10297020"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009EB4"/>
            </a:solidFill>
          </p:spPr>
          <p:txBody>
            <a:bodyPr wrap="square" lIns="0" tIns="0" rIns="0" bIns="0" rtlCol="0"/>
            <a:lstStyle/>
            <a:p>
              <a:endParaRPr/>
            </a:p>
          </p:txBody>
        </p:sp>
        <p:pic>
          <p:nvPicPr>
            <p:cNvPr id="11" name="object 11"/>
            <p:cNvPicPr/>
            <p:nvPr/>
          </p:nvPicPr>
          <p:blipFill>
            <a:blip r:embed="rId3" cstate="print"/>
            <a:stretch>
              <a:fillRect/>
            </a:stretch>
          </p:blipFill>
          <p:spPr>
            <a:xfrm>
              <a:off x="10633972" y="6016904"/>
              <a:ext cx="224116" cy="234187"/>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775350" y="0"/>
            <a:ext cx="5744845" cy="6480175"/>
          </a:xfrm>
          <a:custGeom>
            <a:avLst/>
            <a:gdLst/>
            <a:ahLst/>
            <a:cxnLst/>
            <a:rect l="l" t="t" r="r" b="b"/>
            <a:pathLst>
              <a:path w="5744845" h="6480175">
                <a:moveTo>
                  <a:pt x="5744654" y="0"/>
                </a:moveTo>
                <a:lnTo>
                  <a:pt x="0" y="0"/>
                </a:lnTo>
                <a:lnTo>
                  <a:pt x="0" y="6479997"/>
                </a:lnTo>
                <a:lnTo>
                  <a:pt x="5744654" y="6479997"/>
                </a:lnTo>
                <a:lnTo>
                  <a:pt x="5744654" y="0"/>
                </a:lnTo>
                <a:close/>
              </a:path>
            </a:pathLst>
          </a:custGeom>
          <a:solidFill>
            <a:srgbClr val="009EB4"/>
          </a:solidFill>
        </p:spPr>
        <p:txBody>
          <a:bodyPr wrap="square" lIns="0" tIns="0" rIns="0" bIns="0" rtlCol="0"/>
          <a:lstStyle/>
          <a:p>
            <a:endParaRPr/>
          </a:p>
        </p:txBody>
      </p:sp>
      <p:sp>
        <p:nvSpPr>
          <p:cNvPr id="4" name="object 4"/>
          <p:cNvSpPr/>
          <p:nvPr/>
        </p:nvSpPr>
        <p:spPr>
          <a:xfrm>
            <a:off x="5775350" y="0"/>
            <a:ext cx="0" cy="6480175"/>
          </a:xfrm>
          <a:custGeom>
            <a:avLst/>
            <a:gdLst/>
            <a:ahLst/>
            <a:cxnLst/>
            <a:rect l="l" t="t" r="r" b="b"/>
            <a:pathLst>
              <a:path h="6480175">
                <a:moveTo>
                  <a:pt x="0" y="0"/>
                </a:moveTo>
                <a:lnTo>
                  <a:pt x="0" y="6479997"/>
                </a:lnTo>
              </a:path>
            </a:pathLst>
          </a:custGeom>
          <a:ln w="12700">
            <a:solidFill>
              <a:srgbClr val="009EB4"/>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6318174" y="27523"/>
            <a:ext cx="5201920" cy="6452870"/>
          </a:xfrm>
          <a:custGeom>
            <a:avLst/>
            <a:gdLst/>
            <a:ahLst/>
            <a:cxnLst/>
            <a:rect l="l" t="t" r="r" b="b"/>
            <a:pathLst>
              <a:path w="5201920" h="6452870">
                <a:moveTo>
                  <a:pt x="3098148" y="0"/>
                </a:moveTo>
                <a:lnTo>
                  <a:pt x="3007571" y="0"/>
                </a:lnTo>
                <a:lnTo>
                  <a:pt x="2960588" y="7947"/>
                </a:lnTo>
                <a:lnTo>
                  <a:pt x="2916992" y="29519"/>
                </a:lnTo>
                <a:lnTo>
                  <a:pt x="2880162" y="61309"/>
                </a:lnTo>
                <a:lnTo>
                  <a:pt x="2853482" y="99910"/>
                </a:lnTo>
                <a:lnTo>
                  <a:pt x="17966" y="6216192"/>
                </a:lnTo>
                <a:lnTo>
                  <a:pt x="3411" y="6260245"/>
                </a:lnTo>
                <a:lnTo>
                  <a:pt x="0" y="6302923"/>
                </a:lnTo>
                <a:lnTo>
                  <a:pt x="6988" y="6342841"/>
                </a:lnTo>
                <a:lnTo>
                  <a:pt x="23635" y="6378611"/>
                </a:lnTo>
                <a:lnTo>
                  <a:pt x="49196" y="6408846"/>
                </a:lnTo>
                <a:lnTo>
                  <a:pt x="82929" y="6432160"/>
                </a:lnTo>
                <a:lnTo>
                  <a:pt x="124092" y="6447166"/>
                </a:lnTo>
                <a:lnTo>
                  <a:pt x="171918" y="6452473"/>
                </a:lnTo>
                <a:lnTo>
                  <a:pt x="1168471" y="6452473"/>
                </a:lnTo>
                <a:lnTo>
                  <a:pt x="1225865" y="6448584"/>
                </a:lnTo>
                <a:lnTo>
                  <a:pt x="1277475" y="6437507"/>
                </a:lnTo>
                <a:lnTo>
                  <a:pt x="1323487" y="6420146"/>
                </a:lnTo>
                <a:lnTo>
                  <a:pt x="1364126" y="6397399"/>
                </a:lnTo>
                <a:lnTo>
                  <a:pt x="1399618" y="6370165"/>
                </a:lnTo>
                <a:lnTo>
                  <a:pt x="1430185" y="6339344"/>
                </a:lnTo>
                <a:lnTo>
                  <a:pt x="1456054" y="6305836"/>
                </a:lnTo>
                <a:lnTo>
                  <a:pt x="1477449" y="6270539"/>
                </a:lnTo>
                <a:lnTo>
                  <a:pt x="1494595" y="6234353"/>
                </a:lnTo>
                <a:lnTo>
                  <a:pt x="1820769" y="5507316"/>
                </a:lnTo>
                <a:lnTo>
                  <a:pt x="2774310" y="5507316"/>
                </a:lnTo>
                <a:lnTo>
                  <a:pt x="2772316" y="4271378"/>
                </a:lnTo>
                <a:lnTo>
                  <a:pt x="2364304" y="4271378"/>
                </a:lnTo>
                <a:lnTo>
                  <a:pt x="3043804" y="2771762"/>
                </a:lnTo>
                <a:lnTo>
                  <a:pt x="4490839" y="2771762"/>
                </a:lnTo>
                <a:lnTo>
                  <a:pt x="3252110" y="99910"/>
                </a:lnTo>
                <a:lnTo>
                  <a:pt x="3225508" y="61309"/>
                </a:lnTo>
                <a:lnTo>
                  <a:pt x="3188716" y="29519"/>
                </a:lnTo>
                <a:lnTo>
                  <a:pt x="3145130" y="7947"/>
                </a:lnTo>
                <a:lnTo>
                  <a:pt x="3098148" y="0"/>
                </a:lnTo>
                <a:close/>
              </a:path>
              <a:path w="5201920" h="6452870">
                <a:moveTo>
                  <a:pt x="4490839" y="2771762"/>
                </a:moveTo>
                <a:lnTo>
                  <a:pt x="3052859" y="2771762"/>
                </a:lnTo>
                <a:lnTo>
                  <a:pt x="3741428" y="4271378"/>
                </a:lnTo>
                <a:lnTo>
                  <a:pt x="3328208" y="4271378"/>
                </a:lnTo>
                <a:lnTo>
                  <a:pt x="3327649" y="5507316"/>
                </a:lnTo>
                <a:lnTo>
                  <a:pt x="4284963" y="5507316"/>
                </a:lnTo>
                <a:lnTo>
                  <a:pt x="4611124" y="6225260"/>
                </a:lnTo>
                <a:lnTo>
                  <a:pt x="4638095" y="6278539"/>
                </a:lnTo>
                <a:lnTo>
                  <a:pt x="4665215" y="6323586"/>
                </a:lnTo>
                <a:lnTo>
                  <a:pt x="4693304" y="6360927"/>
                </a:lnTo>
                <a:lnTo>
                  <a:pt x="4723183" y="6391084"/>
                </a:lnTo>
                <a:lnTo>
                  <a:pt x="4755671" y="6414583"/>
                </a:lnTo>
                <a:lnTo>
                  <a:pt x="4791588" y="6431947"/>
                </a:lnTo>
                <a:lnTo>
                  <a:pt x="4831755" y="6443702"/>
                </a:lnTo>
                <a:lnTo>
                  <a:pt x="4876991" y="6450370"/>
                </a:lnTo>
                <a:lnTo>
                  <a:pt x="4928054" y="6452473"/>
                </a:lnTo>
                <a:lnTo>
                  <a:pt x="5201830" y="4305318"/>
                </a:lnTo>
                <a:lnTo>
                  <a:pt x="4490839" y="2771762"/>
                </a:lnTo>
                <a:close/>
              </a:path>
            </a:pathLst>
          </a:custGeom>
          <a:solidFill>
            <a:srgbClr val="00A4BA"/>
          </a:solidFill>
        </p:spPr>
        <p:txBody>
          <a:bodyPr wrap="square" lIns="0" tIns="0" rIns="0" bIns="0" rtlCol="0"/>
          <a:lstStyle/>
          <a:p>
            <a:endParaRPr/>
          </a:p>
        </p:txBody>
      </p:sp>
      <p:sp>
        <p:nvSpPr>
          <p:cNvPr id="6" name="object 6"/>
          <p:cNvSpPr/>
          <p:nvPr/>
        </p:nvSpPr>
        <p:spPr>
          <a:xfrm>
            <a:off x="7812174" y="13761"/>
            <a:ext cx="3708400" cy="6452870"/>
          </a:xfrm>
          <a:custGeom>
            <a:avLst/>
            <a:gdLst/>
            <a:ahLst/>
            <a:cxnLst/>
            <a:rect l="l" t="t" r="r" b="b"/>
            <a:pathLst>
              <a:path w="3708400" h="6452870">
                <a:moveTo>
                  <a:pt x="2774310" y="5507316"/>
                </a:moveTo>
                <a:lnTo>
                  <a:pt x="1820769" y="5507316"/>
                </a:lnTo>
                <a:lnTo>
                  <a:pt x="1494595" y="6234353"/>
                </a:lnTo>
                <a:lnTo>
                  <a:pt x="1477449" y="6270539"/>
                </a:lnTo>
                <a:lnTo>
                  <a:pt x="1456054" y="6305836"/>
                </a:lnTo>
                <a:lnTo>
                  <a:pt x="1430185" y="6339344"/>
                </a:lnTo>
                <a:lnTo>
                  <a:pt x="1399618" y="6370165"/>
                </a:lnTo>
                <a:lnTo>
                  <a:pt x="1364126" y="6397399"/>
                </a:lnTo>
                <a:lnTo>
                  <a:pt x="1323487" y="6420146"/>
                </a:lnTo>
                <a:lnTo>
                  <a:pt x="1277475" y="6437507"/>
                </a:lnTo>
                <a:lnTo>
                  <a:pt x="1225865" y="6448584"/>
                </a:lnTo>
                <a:lnTo>
                  <a:pt x="1168433" y="6452476"/>
                </a:lnTo>
                <a:lnTo>
                  <a:pt x="171941" y="6452476"/>
                </a:lnTo>
                <a:lnTo>
                  <a:pt x="124092" y="6447166"/>
                </a:lnTo>
                <a:lnTo>
                  <a:pt x="82929" y="6432160"/>
                </a:lnTo>
                <a:lnTo>
                  <a:pt x="49196" y="6408846"/>
                </a:lnTo>
                <a:lnTo>
                  <a:pt x="23635" y="6378611"/>
                </a:lnTo>
                <a:lnTo>
                  <a:pt x="6988" y="6342841"/>
                </a:lnTo>
                <a:lnTo>
                  <a:pt x="0" y="6302923"/>
                </a:lnTo>
                <a:lnTo>
                  <a:pt x="3411" y="6260245"/>
                </a:lnTo>
                <a:lnTo>
                  <a:pt x="17966" y="6216192"/>
                </a:lnTo>
                <a:lnTo>
                  <a:pt x="2853482" y="99910"/>
                </a:lnTo>
                <a:lnTo>
                  <a:pt x="2880162" y="61309"/>
                </a:lnTo>
                <a:lnTo>
                  <a:pt x="2916992" y="29519"/>
                </a:lnTo>
                <a:lnTo>
                  <a:pt x="2960588" y="7947"/>
                </a:lnTo>
                <a:lnTo>
                  <a:pt x="3007571" y="0"/>
                </a:lnTo>
                <a:lnTo>
                  <a:pt x="3098148" y="0"/>
                </a:lnTo>
                <a:lnTo>
                  <a:pt x="3145130" y="7947"/>
                </a:lnTo>
                <a:lnTo>
                  <a:pt x="3188716" y="29519"/>
                </a:lnTo>
                <a:lnTo>
                  <a:pt x="3225508" y="61309"/>
                </a:lnTo>
                <a:lnTo>
                  <a:pt x="3252110" y="99910"/>
                </a:lnTo>
                <a:lnTo>
                  <a:pt x="3707830" y="1082867"/>
                </a:lnTo>
              </a:path>
              <a:path w="3708400" h="6452870">
                <a:moveTo>
                  <a:pt x="3707830" y="5507316"/>
                </a:moveTo>
                <a:lnTo>
                  <a:pt x="3327649" y="5507316"/>
                </a:lnTo>
                <a:lnTo>
                  <a:pt x="3328208" y="4271378"/>
                </a:lnTo>
                <a:lnTo>
                  <a:pt x="3707830" y="4271378"/>
                </a:lnTo>
              </a:path>
              <a:path w="3708400" h="6452870">
                <a:moveTo>
                  <a:pt x="3707830" y="4198206"/>
                </a:moveTo>
                <a:lnTo>
                  <a:pt x="3052859" y="2771762"/>
                </a:lnTo>
                <a:lnTo>
                  <a:pt x="3043804" y="2771762"/>
                </a:lnTo>
                <a:lnTo>
                  <a:pt x="2364304" y="4271378"/>
                </a:lnTo>
                <a:lnTo>
                  <a:pt x="2772316" y="4271378"/>
                </a:lnTo>
                <a:lnTo>
                  <a:pt x="2774310" y="5507316"/>
                </a:lnTo>
              </a:path>
            </a:pathLst>
          </a:custGeom>
          <a:ln w="12700">
            <a:solidFill>
              <a:srgbClr val="7AC4D3"/>
            </a:solidFill>
          </a:ln>
        </p:spPr>
        <p:txBody>
          <a:bodyPr wrap="square" lIns="0" tIns="0" rIns="0" bIns="0" rtlCol="0"/>
          <a:lstStyle/>
          <a:p>
            <a:endParaRPr/>
          </a:p>
        </p:txBody>
      </p:sp>
      <p:grpSp>
        <p:nvGrpSpPr>
          <p:cNvPr id="14" name="Group 13" descr="White Raising The Game logo">
            <a:extLst>
              <a:ext uri="{FF2B5EF4-FFF2-40B4-BE49-F238E27FC236}">
                <a16:creationId xmlns:a16="http://schemas.microsoft.com/office/drawing/2014/main" id="{AE8918D5-19AD-5BB3-6D36-144E71CF8FDB}"/>
              </a:ext>
            </a:extLst>
          </p:cNvPr>
          <p:cNvGrpSpPr/>
          <p:nvPr/>
        </p:nvGrpSpPr>
        <p:grpSpPr>
          <a:xfrm>
            <a:off x="10297021" y="5773635"/>
            <a:ext cx="1001394" cy="481330"/>
            <a:chOff x="10297021" y="5773635"/>
            <a:chExt cx="1001394" cy="481330"/>
          </a:xfrm>
        </p:grpSpPr>
        <p:pic>
          <p:nvPicPr>
            <p:cNvPr id="7" name="object 7"/>
            <p:cNvPicPr/>
            <p:nvPr/>
          </p:nvPicPr>
          <p:blipFill>
            <a:blip r:embed="rId3" cstate="print"/>
            <a:stretch>
              <a:fillRect/>
            </a:stretch>
          </p:blipFill>
          <p:spPr>
            <a:xfrm>
              <a:off x="10297449" y="6015688"/>
              <a:ext cx="108927" cy="238556"/>
            </a:xfrm>
            <a:prstGeom prst="rect">
              <a:avLst/>
            </a:prstGeom>
          </p:spPr>
        </p:pic>
        <p:sp>
          <p:nvSpPr>
            <p:cNvPr id="8" name="object 8" descr="White Raising The Game logo"/>
            <p:cNvSpPr/>
            <p:nvPr/>
          </p:nvSpPr>
          <p:spPr>
            <a:xfrm>
              <a:off x="10297021" y="5773635"/>
              <a:ext cx="1001394" cy="481330"/>
            </a:xfrm>
            <a:custGeom>
              <a:avLst/>
              <a:gdLst/>
              <a:ahLst/>
              <a:cxnLst/>
              <a:rect l="l" t="t" r="r" b="b"/>
              <a:pathLst>
                <a:path w="1001395" h="481329">
                  <a:moveTo>
                    <a:pt x="155930" y="65747"/>
                  </a:moveTo>
                  <a:lnTo>
                    <a:pt x="151574" y="44513"/>
                  </a:lnTo>
                  <a:lnTo>
                    <a:pt x="150926" y="41325"/>
                  </a:lnTo>
                  <a:lnTo>
                    <a:pt x="137299" y="21348"/>
                  </a:lnTo>
                  <a:lnTo>
                    <a:pt x="117144" y="7861"/>
                  </a:lnTo>
                  <a:lnTo>
                    <a:pt x="110832" y="6604"/>
                  </a:lnTo>
                  <a:lnTo>
                    <a:pt x="110832" y="66611"/>
                  </a:lnTo>
                  <a:lnTo>
                    <a:pt x="109054" y="75399"/>
                  </a:lnTo>
                  <a:lnTo>
                    <a:pt x="104241" y="82829"/>
                  </a:lnTo>
                  <a:lnTo>
                    <a:pt x="97205" y="87972"/>
                  </a:lnTo>
                  <a:lnTo>
                    <a:pt x="88722" y="89890"/>
                  </a:lnTo>
                  <a:lnTo>
                    <a:pt x="45669" y="89890"/>
                  </a:lnTo>
                  <a:lnTo>
                    <a:pt x="45669" y="44513"/>
                  </a:lnTo>
                  <a:lnTo>
                    <a:pt x="88722" y="44513"/>
                  </a:lnTo>
                  <a:lnTo>
                    <a:pt x="97205" y="46253"/>
                  </a:lnTo>
                  <a:lnTo>
                    <a:pt x="104241" y="50977"/>
                  </a:lnTo>
                  <a:lnTo>
                    <a:pt x="109054" y="58000"/>
                  </a:lnTo>
                  <a:lnTo>
                    <a:pt x="110832" y="66611"/>
                  </a:lnTo>
                  <a:lnTo>
                    <a:pt x="110832" y="6604"/>
                  </a:lnTo>
                  <a:lnTo>
                    <a:pt x="92506" y="2908"/>
                  </a:lnTo>
                  <a:lnTo>
                    <a:pt x="2324" y="2908"/>
                  </a:lnTo>
                  <a:lnTo>
                    <a:pt x="0" y="5524"/>
                  </a:lnTo>
                  <a:lnTo>
                    <a:pt x="0" y="203923"/>
                  </a:lnTo>
                  <a:lnTo>
                    <a:pt x="2324" y="206540"/>
                  </a:lnTo>
                  <a:lnTo>
                    <a:pt x="43053" y="206540"/>
                  </a:lnTo>
                  <a:lnTo>
                    <a:pt x="45669" y="203923"/>
                  </a:lnTo>
                  <a:lnTo>
                    <a:pt x="45669" y="126834"/>
                  </a:lnTo>
                  <a:lnTo>
                    <a:pt x="65747" y="126834"/>
                  </a:lnTo>
                  <a:lnTo>
                    <a:pt x="105016" y="205092"/>
                  </a:lnTo>
                  <a:lnTo>
                    <a:pt x="106768" y="206540"/>
                  </a:lnTo>
                  <a:lnTo>
                    <a:pt x="152730" y="206540"/>
                  </a:lnTo>
                  <a:lnTo>
                    <a:pt x="154762" y="201891"/>
                  </a:lnTo>
                  <a:lnTo>
                    <a:pt x="114287" y="126834"/>
                  </a:lnTo>
                  <a:lnTo>
                    <a:pt x="112877" y="124218"/>
                  </a:lnTo>
                  <a:lnTo>
                    <a:pt x="130276" y="114554"/>
                  </a:lnTo>
                  <a:lnTo>
                    <a:pt x="143891" y="101193"/>
                  </a:lnTo>
                  <a:lnTo>
                    <a:pt x="149974" y="89890"/>
                  </a:lnTo>
                  <a:lnTo>
                    <a:pt x="152755" y="84747"/>
                  </a:lnTo>
                  <a:lnTo>
                    <a:pt x="155930" y="65747"/>
                  </a:lnTo>
                  <a:close/>
                </a:path>
                <a:path w="1001395" h="481329">
                  <a:moveTo>
                    <a:pt x="331000" y="454990"/>
                  </a:moveTo>
                  <a:lnTo>
                    <a:pt x="330898" y="427164"/>
                  </a:lnTo>
                  <a:lnTo>
                    <a:pt x="330657" y="359752"/>
                  </a:lnTo>
                  <a:lnTo>
                    <a:pt x="327977" y="356743"/>
                  </a:lnTo>
                  <a:lnTo>
                    <a:pt x="253530" y="356743"/>
                  </a:lnTo>
                  <a:lnTo>
                    <a:pt x="250850" y="359422"/>
                  </a:lnTo>
                  <a:lnTo>
                    <a:pt x="250850" y="399656"/>
                  </a:lnTo>
                  <a:lnTo>
                    <a:pt x="253530" y="402348"/>
                  </a:lnTo>
                  <a:lnTo>
                    <a:pt x="278345" y="402348"/>
                  </a:lnTo>
                  <a:lnTo>
                    <a:pt x="278345" y="421792"/>
                  </a:lnTo>
                  <a:lnTo>
                    <a:pt x="270802" y="424332"/>
                  </a:lnTo>
                  <a:lnTo>
                    <a:pt x="263296" y="425983"/>
                  </a:lnTo>
                  <a:lnTo>
                    <a:pt x="255854" y="426885"/>
                  </a:lnTo>
                  <a:lnTo>
                    <a:pt x="248500" y="427164"/>
                  </a:lnTo>
                  <a:lnTo>
                    <a:pt x="222707" y="421881"/>
                  </a:lnTo>
                  <a:lnTo>
                    <a:pt x="201574" y="407479"/>
                  </a:lnTo>
                  <a:lnTo>
                    <a:pt x="187325" y="386270"/>
                  </a:lnTo>
                  <a:lnTo>
                    <a:pt x="182092" y="360426"/>
                  </a:lnTo>
                  <a:lnTo>
                    <a:pt x="187274" y="334276"/>
                  </a:lnTo>
                  <a:lnTo>
                    <a:pt x="201422" y="312724"/>
                  </a:lnTo>
                  <a:lnTo>
                    <a:pt x="222415" y="298081"/>
                  </a:lnTo>
                  <a:lnTo>
                    <a:pt x="248158" y="292684"/>
                  </a:lnTo>
                  <a:lnTo>
                    <a:pt x="260172" y="293547"/>
                  </a:lnTo>
                  <a:lnTo>
                    <a:pt x="271513" y="296329"/>
                  </a:lnTo>
                  <a:lnTo>
                    <a:pt x="282168" y="301320"/>
                  </a:lnTo>
                  <a:lnTo>
                    <a:pt x="294779" y="310794"/>
                  </a:lnTo>
                  <a:lnTo>
                    <a:pt x="298462" y="310794"/>
                  </a:lnTo>
                  <a:lnTo>
                    <a:pt x="301142" y="308444"/>
                  </a:lnTo>
                  <a:lnTo>
                    <a:pt x="315963" y="292684"/>
                  </a:lnTo>
                  <a:lnTo>
                    <a:pt x="327634" y="280276"/>
                  </a:lnTo>
                  <a:lnTo>
                    <a:pt x="330327" y="277596"/>
                  </a:lnTo>
                  <a:lnTo>
                    <a:pt x="329984" y="273570"/>
                  </a:lnTo>
                  <a:lnTo>
                    <a:pt x="326974" y="271221"/>
                  </a:lnTo>
                  <a:lnTo>
                    <a:pt x="308533" y="257949"/>
                  </a:lnTo>
                  <a:lnTo>
                    <a:pt x="288074" y="248043"/>
                  </a:lnTo>
                  <a:lnTo>
                    <a:pt x="266611" y="241846"/>
                  </a:lnTo>
                  <a:lnTo>
                    <a:pt x="245148" y="239699"/>
                  </a:lnTo>
                  <a:lnTo>
                    <a:pt x="198183" y="249135"/>
                  </a:lnTo>
                  <a:lnTo>
                    <a:pt x="159931" y="274916"/>
                  </a:lnTo>
                  <a:lnTo>
                    <a:pt x="134175" y="313270"/>
                  </a:lnTo>
                  <a:lnTo>
                    <a:pt x="124752" y="360426"/>
                  </a:lnTo>
                  <a:lnTo>
                    <a:pt x="134200" y="407504"/>
                  </a:lnTo>
                  <a:lnTo>
                    <a:pt x="159931" y="445604"/>
                  </a:lnTo>
                  <a:lnTo>
                    <a:pt x="198183" y="471157"/>
                  </a:lnTo>
                  <a:lnTo>
                    <a:pt x="245148" y="480479"/>
                  </a:lnTo>
                  <a:lnTo>
                    <a:pt x="278650" y="477075"/>
                  </a:lnTo>
                  <a:lnTo>
                    <a:pt x="322148" y="462089"/>
                  </a:lnTo>
                  <a:lnTo>
                    <a:pt x="331000" y="454990"/>
                  </a:lnTo>
                  <a:close/>
                </a:path>
                <a:path w="1001395" h="481329">
                  <a:moveTo>
                    <a:pt x="356311" y="202755"/>
                  </a:moveTo>
                  <a:lnTo>
                    <a:pt x="343992" y="176288"/>
                  </a:lnTo>
                  <a:lnTo>
                    <a:pt x="325602" y="136728"/>
                  </a:lnTo>
                  <a:lnTo>
                    <a:pt x="303276" y="88722"/>
                  </a:lnTo>
                  <a:lnTo>
                    <a:pt x="279222" y="36995"/>
                  </a:lnTo>
                  <a:lnTo>
                    <a:pt x="279222" y="136728"/>
                  </a:lnTo>
                  <a:lnTo>
                    <a:pt x="235000" y="136728"/>
                  </a:lnTo>
                  <a:lnTo>
                    <a:pt x="256819" y="88722"/>
                  </a:lnTo>
                  <a:lnTo>
                    <a:pt x="257111" y="88722"/>
                  </a:lnTo>
                  <a:lnTo>
                    <a:pt x="279222" y="136728"/>
                  </a:lnTo>
                  <a:lnTo>
                    <a:pt x="279222" y="36995"/>
                  </a:lnTo>
                  <a:lnTo>
                    <a:pt x="263512" y="3200"/>
                  </a:lnTo>
                  <a:lnTo>
                    <a:pt x="262636" y="1447"/>
                  </a:lnTo>
                  <a:lnTo>
                    <a:pt x="260604" y="0"/>
                  </a:lnTo>
                  <a:lnTo>
                    <a:pt x="253619" y="0"/>
                  </a:lnTo>
                  <a:lnTo>
                    <a:pt x="251587" y="1447"/>
                  </a:lnTo>
                  <a:lnTo>
                    <a:pt x="250710" y="3200"/>
                  </a:lnTo>
                  <a:lnTo>
                    <a:pt x="159651" y="198983"/>
                  </a:lnTo>
                  <a:lnTo>
                    <a:pt x="157911" y="202755"/>
                  </a:lnTo>
                  <a:lnTo>
                    <a:pt x="160235" y="206540"/>
                  </a:lnTo>
                  <a:lnTo>
                    <a:pt x="202425" y="206540"/>
                  </a:lnTo>
                  <a:lnTo>
                    <a:pt x="205625" y="203047"/>
                  </a:lnTo>
                  <a:lnTo>
                    <a:pt x="207187" y="199275"/>
                  </a:lnTo>
                  <a:lnTo>
                    <a:pt x="217551" y="176288"/>
                  </a:lnTo>
                  <a:lnTo>
                    <a:pt x="296672" y="176288"/>
                  </a:lnTo>
                  <a:lnTo>
                    <a:pt x="307149" y="199275"/>
                  </a:lnTo>
                  <a:lnTo>
                    <a:pt x="309765" y="204800"/>
                  </a:lnTo>
                  <a:lnTo>
                    <a:pt x="312089" y="206540"/>
                  </a:lnTo>
                  <a:lnTo>
                    <a:pt x="353987" y="206540"/>
                  </a:lnTo>
                  <a:lnTo>
                    <a:pt x="356311" y="202755"/>
                  </a:lnTo>
                  <a:close/>
                </a:path>
                <a:path w="1001395" h="481329">
                  <a:moveTo>
                    <a:pt x="409486" y="5524"/>
                  </a:moveTo>
                  <a:lnTo>
                    <a:pt x="406869" y="2908"/>
                  </a:lnTo>
                  <a:lnTo>
                    <a:pt x="366141" y="2908"/>
                  </a:lnTo>
                  <a:lnTo>
                    <a:pt x="363524" y="5524"/>
                  </a:lnTo>
                  <a:lnTo>
                    <a:pt x="363524" y="203923"/>
                  </a:lnTo>
                  <a:lnTo>
                    <a:pt x="366141" y="206540"/>
                  </a:lnTo>
                  <a:lnTo>
                    <a:pt x="406869" y="206540"/>
                  </a:lnTo>
                  <a:lnTo>
                    <a:pt x="409486" y="203923"/>
                  </a:lnTo>
                  <a:lnTo>
                    <a:pt x="409486" y="5524"/>
                  </a:lnTo>
                  <a:close/>
                </a:path>
                <a:path w="1001395" h="481329">
                  <a:moveTo>
                    <a:pt x="559841" y="149237"/>
                  </a:moveTo>
                  <a:lnTo>
                    <a:pt x="553847" y="123444"/>
                  </a:lnTo>
                  <a:lnTo>
                    <a:pt x="538962" y="104609"/>
                  </a:lnTo>
                  <a:lnTo>
                    <a:pt x="519823" y="91516"/>
                  </a:lnTo>
                  <a:lnTo>
                    <a:pt x="486410" y="76085"/>
                  </a:lnTo>
                  <a:lnTo>
                    <a:pt x="476592" y="69342"/>
                  </a:lnTo>
                  <a:lnTo>
                    <a:pt x="471081" y="62331"/>
                  </a:lnTo>
                  <a:lnTo>
                    <a:pt x="469366" y="54686"/>
                  </a:lnTo>
                  <a:lnTo>
                    <a:pt x="469366" y="46837"/>
                  </a:lnTo>
                  <a:lnTo>
                    <a:pt x="477215" y="39852"/>
                  </a:lnTo>
                  <a:lnTo>
                    <a:pt x="487692" y="39852"/>
                  </a:lnTo>
                  <a:lnTo>
                    <a:pt x="524167" y="53962"/>
                  </a:lnTo>
                  <a:lnTo>
                    <a:pt x="531914" y="59347"/>
                  </a:lnTo>
                  <a:lnTo>
                    <a:pt x="537146" y="56730"/>
                  </a:lnTo>
                  <a:lnTo>
                    <a:pt x="539178" y="53530"/>
                  </a:lnTo>
                  <a:lnTo>
                    <a:pt x="548233" y="39852"/>
                  </a:lnTo>
                  <a:lnTo>
                    <a:pt x="554012" y="31127"/>
                  </a:lnTo>
                  <a:lnTo>
                    <a:pt x="555180" y="29083"/>
                  </a:lnTo>
                  <a:lnTo>
                    <a:pt x="555764" y="23850"/>
                  </a:lnTo>
                  <a:lnTo>
                    <a:pt x="552272" y="21818"/>
                  </a:lnTo>
                  <a:lnTo>
                    <a:pt x="543115" y="15709"/>
                  </a:lnTo>
                  <a:lnTo>
                    <a:pt x="529209" y="8509"/>
                  </a:lnTo>
                  <a:lnTo>
                    <a:pt x="511276" y="2514"/>
                  </a:lnTo>
                  <a:lnTo>
                    <a:pt x="490016" y="0"/>
                  </a:lnTo>
                  <a:lnTo>
                    <a:pt x="460616" y="4991"/>
                  </a:lnTo>
                  <a:lnTo>
                    <a:pt x="439610" y="18148"/>
                  </a:lnTo>
                  <a:lnTo>
                    <a:pt x="427012" y="36690"/>
                  </a:lnTo>
                  <a:lnTo>
                    <a:pt x="422821" y="57886"/>
                  </a:lnTo>
                  <a:lnTo>
                    <a:pt x="428117" y="81267"/>
                  </a:lnTo>
                  <a:lnTo>
                    <a:pt x="441655" y="99415"/>
                  </a:lnTo>
                  <a:lnTo>
                    <a:pt x="459879" y="112877"/>
                  </a:lnTo>
                  <a:lnTo>
                    <a:pt x="492277" y="128371"/>
                  </a:lnTo>
                  <a:lnTo>
                    <a:pt x="501650" y="135229"/>
                  </a:lnTo>
                  <a:lnTo>
                    <a:pt x="507314" y="142925"/>
                  </a:lnTo>
                  <a:lnTo>
                    <a:pt x="509219" y="151561"/>
                  </a:lnTo>
                  <a:lnTo>
                    <a:pt x="507707" y="158584"/>
                  </a:lnTo>
                  <a:lnTo>
                    <a:pt x="503542" y="164109"/>
                  </a:lnTo>
                  <a:lnTo>
                    <a:pt x="497179" y="167716"/>
                  </a:lnTo>
                  <a:lnTo>
                    <a:pt x="489140" y="169011"/>
                  </a:lnTo>
                  <a:lnTo>
                    <a:pt x="474751" y="166598"/>
                  </a:lnTo>
                  <a:lnTo>
                    <a:pt x="461721" y="161226"/>
                  </a:lnTo>
                  <a:lnTo>
                    <a:pt x="452081" y="155752"/>
                  </a:lnTo>
                  <a:lnTo>
                    <a:pt x="447840" y="153009"/>
                  </a:lnTo>
                  <a:lnTo>
                    <a:pt x="445795" y="151561"/>
                  </a:lnTo>
                  <a:lnTo>
                    <a:pt x="440270" y="150977"/>
                  </a:lnTo>
                  <a:lnTo>
                    <a:pt x="437946" y="154762"/>
                  </a:lnTo>
                  <a:lnTo>
                    <a:pt x="421944" y="182981"/>
                  </a:lnTo>
                  <a:lnTo>
                    <a:pt x="422821" y="184137"/>
                  </a:lnTo>
                  <a:lnTo>
                    <a:pt x="465937" y="206895"/>
                  </a:lnTo>
                  <a:lnTo>
                    <a:pt x="491185" y="209448"/>
                  </a:lnTo>
                  <a:lnTo>
                    <a:pt x="519950" y="204254"/>
                  </a:lnTo>
                  <a:lnTo>
                    <a:pt x="541540" y="190576"/>
                  </a:lnTo>
                  <a:lnTo>
                    <a:pt x="555117" y="171284"/>
                  </a:lnTo>
                  <a:lnTo>
                    <a:pt x="555612" y="169011"/>
                  </a:lnTo>
                  <a:lnTo>
                    <a:pt x="559841" y="149237"/>
                  </a:lnTo>
                  <a:close/>
                </a:path>
                <a:path w="1001395" h="481329">
                  <a:moveTo>
                    <a:pt x="617677" y="5524"/>
                  </a:moveTo>
                  <a:lnTo>
                    <a:pt x="615048" y="2908"/>
                  </a:lnTo>
                  <a:lnTo>
                    <a:pt x="574332" y="2908"/>
                  </a:lnTo>
                  <a:lnTo>
                    <a:pt x="571703" y="5524"/>
                  </a:lnTo>
                  <a:lnTo>
                    <a:pt x="571703" y="203923"/>
                  </a:lnTo>
                  <a:lnTo>
                    <a:pt x="574332" y="206540"/>
                  </a:lnTo>
                  <a:lnTo>
                    <a:pt x="615048" y="206540"/>
                  </a:lnTo>
                  <a:lnTo>
                    <a:pt x="617677" y="203923"/>
                  </a:lnTo>
                  <a:lnTo>
                    <a:pt x="617677" y="5524"/>
                  </a:lnTo>
                  <a:close/>
                </a:path>
                <a:path w="1001395" h="481329">
                  <a:moveTo>
                    <a:pt x="810196" y="5524"/>
                  </a:moveTo>
                  <a:lnTo>
                    <a:pt x="807580" y="2908"/>
                  </a:lnTo>
                  <a:lnTo>
                    <a:pt x="766559" y="2908"/>
                  </a:lnTo>
                  <a:lnTo>
                    <a:pt x="764235" y="5524"/>
                  </a:lnTo>
                  <a:lnTo>
                    <a:pt x="764235" y="111709"/>
                  </a:lnTo>
                  <a:lnTo>
                    <a:pt x="763943" y="111709"/>
                  </a:lnTo>
                  <a:lnTo>
                    <a:pt x="743978" y="92506"/>
                  </a:lnTo>
                  <a:lnTo>
                    <a:pt x="647865" y="0"/>
                  </a:lnTo>
                  <a:lnTo>
                    <a:pt x="637692" y="0"/>
                  </a:lnTo>
                  <a:lnTo>
                    <a:pt x="635076" y="2324"/>
                  </a:lnTo>
                  <a:lnTo>
                    <a:pt x="635368" y="201015"/>
                  </a:lnTo>
                  <a:lnTo>
                    <a:pt x="635368" y="203923"/>
                  </a:lnTo>
                  <a:lnTo>
                    <a:pt x="637984" y="206540"/>
                  </a:lnTo>
                  <a:lnTo>
                    <a:pt x="678713" y="206540"/>
                  </a:lnTo>
                  <a:lnTo>
                    <a:pt x="681037" y="203923"/>
                  </a:lnTo>
                  <a:lnTo>
                    <a:pt x="681037" y="92506"/>
                  </a:lnTo>
                  <a:lnTo>
                    <a:pt x="681329" y="92506"/>
                  </a:lnTo>
                  <a:lnTo>
                    <a:pt x="796810" y="208584"/>
                  </a:lnTo>
                  <a:lnTo>
                    <a:pt x="799147" y="209448"/>
                  </a:lnTo>
                  <a:lnTo>
                    <a:pt x="807580" y="209448"/>
                  </a:lnTo>
                  <a:lnTo>
                    <a:pt x="810196" y="207124"/>
                  </a:lnTo>
                  <a:lnTo>
                    <a:pt x="810196" y="111709"/>
                  </a:lnTo>
                  <a:lnTo>
                    <a:pt x="810196" y="5524"/>
                  </a:lnTo>
                  <a:close/>
                </a:path>
                <a:path w="1001395" h="481329">
                  <a:moveTo>
                    <a:pt x="835634" y="474446"/>
                  </a:moveTo>
                  <a:lnTo>
                    <a:pt x="834961" y="470090"/>
                  </a:lnTo>
                  <a:lnTo>
                    <a:pt x="817880" y="368477"/>
                  </a:lnTo>
                  <a:lnTo>
                    <a:pt x="797064" y="244729"/>
                  </a:lnTo>
                  <a:lnTo>
                    <a:pt x="796721" y="241706"/>
                  </a:lnTo>
                  <a:lnTo>
                    <a:pt x="793711" y="239369"/>
                  </a:lnTo>
                  <a:lnTo>
                    <a:pt x="783983" y="239369"/>
                  </a:lnTo>
                  <a:lnTo>
                    <a:pt x="780961" y="240703"/>
                  </a:lnTo>
                  <a:lnTo>
                    <a:pt x="779957" y="242722"/>
                  </a:lnTo>
                  <a:lnTo>
                    <a:pt x="702157" y="387591"/>
                  </a:lnTo>
                  <a:lnTo>
                    <a:pt x="701484" y="387591"/>
                  </a:lnTo>
                  <a:lnTo>
                    <a:pt x="691222" y="368477"/>
                  </a:lnTo>
                  <a:lnTo>
                    <a:pt x="623684" y="242722"/>
                  </a:lnTo>
                  <a:lnTo>
                    <a:pt x="622681" y="240703"/>
                  </a:lnTo>
                  <a:lnTo>
                    <a:pt x="619658" y="239369"/>
                  </a:lnTo>
                  <a:lnTo>
                    <a:pt x="609942" y="239369"/>
                  </a:lnTo>
                  <a:lnTo>
                    <a:pt x="606920" y="241706"/>
                  </a:lnTo>
                  <a:lnTo>
                    <a:pt x="606590" y="244729"/>
                  </a:lnTo>
                  <a:lnTo>
                    <a:pt x="568693" y="470090"/>
                  </a:lnTo>
                  <a:lnTo>
                    <a:pt x="568020" y="474446"/>
                  </a:lnTo>
                  <a:lnTo>
                    <a:pt x="571042" y="477469"/>
                  </a:lnTo>
                  <a:lnTo>
                    <a:pt x="617982" y="477469"/>
                  </a:lnTo>
                  <a:lnTo>
                    <a:pt x="620674" y="474776"/>
                  </a:lnTo>
                  <a:lnTo>
                    <a:pt x="621004" y="472097"/>
                  </a:lnTo>
                  <a:lnTo>
                    <a:pt x="635762" y="368477"/>
                  </a:lnTo>
                  <a:lnTo>
                    <a:pt x="636435" y="368477"/>
                  </a:lnTo>
                  <a:lnTo>
                    <a:pt x="693102" y="477126"/>
                  </a:lnTo>
                  <a:lnTo>
                    <a:pt x="694105" y="479145"/>
                  </a:lnTo>
                  <a:lnTo>
                    <a:pt x="696798" y="480822"/>
                  </a:lnTo>
                  <a:lnTo>
                    <a:pt x="706513" y="480822"/>
                  </a:lnTo>
                  <a:lnTo>
                    <a:pt x="709536" y="479145"/>
                  </a:lnTo>
                  <a:lnTo>
                    <a:pt x="710539" y="477126"/>
                  </a:lnTo>
                  <a:lnTo>
                    <a:pt x="756970" y="387591"/>
                  </a:lnTo>
                  <a:lnTo>
                    <a:pt x="766876" y="368477"/>
                  </a:lnTo>
                  <a:lnTo>
                    <a:pt x="767549" y="368477"/>
                  </a:lnTo>
                  <a:lnTo>
                    <a:pt x="782637" y="472097"/>
                  </a:lnTo>
                  <a:lnTo>
                    <a:pt x="782980" y="474776"/>
                  </a:lnTo>
                  <a:lnTo>
                    <a:pt x="786003" y="477469"/>
                  </a:lnTo>
                  <a:lnTo>
                    <a:pt x="832612" y="477469"/>
                  </a:lnTo>
                  <a:lnTo>
                    <a:pt x="835634" y="474446"/>
                  </a:lnTo>
                  <a:close/>
                </a:path>
                <a:path w="1001395" h="481329">
                  <a:moveTo>
                    <a:pt x="998486" y="245732"/>
                  </a:moveTo>
                  <a:lnTo>
                    <a:pt x="995807" y="242722"/>
                  </a:lnTo>
                  <a:lnTo>
                    <a:pt x="849591" y="242722"/>
                  </a:lnTo>
                  <a:lnTo>
                    <a:pt x="846912" y="245732"/>
                  </a:lnTo>
                  <a:lnTo>
                    <a:pt x="846912" y="474446"/>
                  </a:lnTo>
                  <a:lnTo>
                    <a:pt x="849591" y="477469"/>
                  </a:lnTo>
                  <a:lnTo>
                    <a:pt x="995807" y="477469"/>
                  </a:lnTo>
                  <a:lnTo>
                    <a:pt x="998486" y="474446"/>
                  </a:lnTo>
                  <a:lnTo>
                    <a:pt x="998486" y="431190"/>
                  </a:lnTo>
                  <a:lnTo>
                    <a:pt x="995807" y="428167"/>
                  </a:lnTo>
                  <a:lnTo>
                    <a:pt x="899223" y="428167"/>
                  </a:lnTo>
                  <a:lnTo>
                    <a:pt x="899223" y="382892"/>
                  </a:lnTo>
                  <a:lnTo>
                    <a:pt x="979043" y="382892"/>
                  </a:lnTo>
                  <a:lnTo>
                    <a:pt x="982065" y="380212"/>
                  </a:lnTo>
                  <a:lnTo>
                    <a:pt x="982065" y="336613"/>
                  </a:lnTo>
                  <a:lnTo>
                    <a:pt x="979043" y="333603"/>
                  </a:lnTo>
                  <a:lnTo>
                    <a:pt x="899223" y="333603"/>
                  </a:lnTo>
                  <a:lnTo>
                    <a:pt x="899223" y="292011"/>
                  </a:lnTo>
                  <a:lnTo>
                    <a:pt x="995807" y="292011"/>
                  </a:lnTo>
                  <a:lnTo>
                    <a:pt x="998486" y="289001"/>
                  </a:lnTo>
                  <a:lnTo>
                    <a:pt x="998486" y="245732"/>
                  </a:lnTo>
                  <a:close/>
                </a:path>
                <a:path w="1001395" h="481329">
                  <a:moveTo>
                    <a:pt x="1000975" y="187045"/>
                  </a:moveTo>
                  <a:lnTo>
                    <a:pt x="1000887" y="162902"/>
                  </a:lnTo>
                  <a:lnTo>
                    <a:pt x="1000683" y="104432"/>
                  </a:lnTo>
                  <a:lnTo>
                    <a:pt x="998359" y="101815"/>
                  </a:lnTo>
                  <a:lnTo>
                    <a:pt x="933780" y="101815"/>
                  </a:lnTo>
                  <a:lnTo>
                    <a:pt x="931456" y="104140"/>
                  </a:lnTo>
                  <a:lnTo>
                    <a:pt x="931456" y="139052"/>
                  </a:lnTo>
                  <a:lnTo>
                    <a:pt x="933780" y="141376"/>
                  </a:lnTo>
                  <a:lnTo>
                    <a:pt x="955306" y="141376"/>
                  </a:lnTo>
                  <a:lnTo>
                    <a:pt x="955306" y="158254"/>
                  </a:lnTo>
                  <a:lnTo>
                    <a:pt x="948766" y="160451"/>
                  </a:lnTo>
                  <a:lnTo>
                    <a:pt x="942251" y="161886"/>
                  </a:lnTo>
                  <a:lnTo>
                    <a:pt x="935786" y="162674"/>
                  </a:lnTo>
                  <a:lnTo>
                    <a:pt x="929411" y="162902"/>
                  </a:lnTo>
                  <a:lnTo>
                    <a:pt x="907034" y="158318"/>
                  </a:lnTo>
                  <a:lnTo>
                    <a:pt x="888707" y="145834"/>
                  </a:lnTo>
                  <a:lnTo>
                    <a:pt x="876350" y="127444"/>
                  </a:lnTo>
                  <a:lnTo>
                    <a:pt x="871816" y="105016"/>
                  </a:lnTo>
                  <a:lnTo>
                    <a:pt x="876312" y="82334"/>
                  </a:lnTo>
                  <a:lnTo>
                    <a:pt x="888580" y="63639"/>
                  </a:lnTo>
                  <a:lnTo>
                    <a:pt x="906792" y="50939"/>
                  </a:lnTo>
                  <a:lnTo>
                    <a:pt x="929119" y="46253"/>
                  </a:lnTo>
                  <a:lnTo>
                    <a:pt x="939533" y="47002"/>
                  </a:lnTo>
                  <a:lnTo>
                    <a:pt x="949375" y="49415"/>
                  </a:lnTo>
                  <a:lnTo>
                    <a:pt x="958608" y="53733"/>
                  </a:lnTo>
                  <a:lnTo>
                    <a:pt x="969556" y="61963"/>
                  </a:lnTo>
                  <a:lnTo>
                    <a:pt x="972756" y="61963"/>
                  </a:lnTo>
                  <a:lnTo>
                    <a:pt x="975093" y="59931"/>
                  </a:lnTo>
                  <a:lnTo>
                    <a:pt x="987945" y="46253"/>
                  </a:lnTo>
                  <a:lnTo>
                    <a:pt x="998067" y="35483"/>
                  </a:lnTo>
                  <a:lnTo>
                    <a:pt x="1000391" y="33159"/>
                  </a:lnTo>
                  <a:lnTo>
                    <a:pt x="1000112" y="29667"/>
                  </a:lnTo>
                  <a:lnTo>
                    <a:pt x="997483" y="27635"/>
                  </a:lnTo>
                  <a:lnTo>
                    <a:pt x="981481" y="16129"/>
                  </a:lnTo>
                  <a:lnTo>
                    <a:pt x="963739" y="7531"/>
                  </a:lnTo>
                  <a:lnTo>
                    <a:pt x="945121" y="2159"/>
                  </a:lnTo>
                  <a:lnTo>
                    <a:pt x="926503" y="292"/>
                  </a:lnTo>
                  <a:lnTo>
                    <a:pt x="885761" y="8470"/>
                  </a:lnTo>
                  <a:lnTo>
                    <a:pt x="852576" y="30835"/>
                  </a:lnTo>
                  <a:lnTo>
                    <a:pt x="830237" y="64109"/>
                  </a:lnTo>
                  <a:lnTo>
                    <a:pt x="822071" y="105016"/>
                  </a:lnTo>
                  <a:lnTo>
                    <a:pt x="830249" y="145846"/>
                  </a:lnTo>
                  <a:lnTo>
                    <a:pt x="852576" y="178904"/>
                  </a:lnTo>
                  <a:lnTo>
                    <a:pt x="885761" y="201066"/>
                  </a:lnTo>
                  <a:lnTo>
                    <a:pt x="926503" y="209156"/>
                  </a:lnTo>
                  <a:lnTo>
                    <a:pt x="955573" y="206197"/>
                  </a:lnTo>
                  <a:lnTo>
                    <a:pt x="993305" y="193205"/>
                  </a:lnTo>
                  <a:lnTo>
                    <a:pt x="1000975" y="187045"/>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10633973" y="6016904"/>
              <a:ext cx="224116" cy="234187"/>
            </a:xfrm>
            <a:prstGeom prst="rect">
              <a:avLst/>
            </a:prstGeom>
          </p:spPr>
        </p:pic>
      </p:grpSp>
      <p:sp>
        <p:nvSpPr>
          <p:cNvPr id="10" name="object 10"/>
          <p:cNvSpPr txBox="1"/>
          <p:nvPr/>
        </p:nvSpPr>
        <p:spPr>
          <a:xfrm>
            <a:off x="6204499" y="595924"/>
            <a:ext cx="3904615" cy="4451350"/>
          </a:xfrm>
          <a:prstGeom prst="rect">
            <a:avLst/>
          </a:prstGeom>
        </p:spPr>
        <p:txBody>
          <a:bodyPr vert="horz" wrap="square" lIns="0" tIns="101600" rIns="0" bIns="0" rtlCol="0">
            <a:spAutoFit/>
          </a:bodyPr>
          <a:lstStyle/>
          <a:p>
            <a:pPr marL="12700" marR="485140">
              <a:lnSpc>
                <a:spcPts val="4000"/>
              </a:lnSpc>
              <a:spcBef>
                <a:spcPts val="800"/>
              </a:spcBef>
            </a:pPr>
            <a:r>
              <a:rPr sz="3900" b="1" dirty="0">
                <a:solidFill>
                  <a:srgbClr val="FFFFFF"/>
                </a:solidFill>
                <a:latin typeface="Avenir Next"/>
                <a:cs typeface="Avenir Next"/>
              </a:rPr>
              <a:t>HOW</a:t>
            </a:r>
            <a:r>
              <a:rPr sz="3900" b="1" spc="-215" dirty="0">
                <a:solidFill>
                  <a:srgbClr val="FFFFFF"/>
                </a:solidFill>
                <a:latin typeface="Avenir Next"/>
                <a:cs typeface="Avenir Next"/>
              </a:rPr>
              <a:t> </a:t>
            </a:r>
            <a:r>
              <a:rPr sz="3900" spc="-25" dirty="0">
                <a:solidFill>
                  <a:srgbClr val="FFFFFF"/>
                </a:solidFill>
                <a:latin typeface="AvenirNext-Medium"/>
                <a:cs typeface="AvenirNext-Medium"/>
              </a:rPr>
              <a:t>WE </a:t>
            </a:r>
            <a:r>
              <a:rPr sz="3900" spc="-40" dirty="0">
                <a:solidFill>
                  <a:srgbClr val="FFFFFF"/>
                </a:solidFill>
                <a:latin typeface="AvenirNext-Medium"/>
                <a:cs typeface="AvenirNext-Medium"/>
              </a:rPr>
              <a:t>DEVELOPED</a:t>
            </a:r>
            <a:r>
              <a:rPr sz="3900" spc="-170" dirty="0">
                <a:solidFill>
                  <a:srgbClr val="FFFFFF"/>
                </a:solidFill>
                <a:latin typeface="AvenirNext-Medium"/>
                <a:cs typeface="AvenirNext-Medium"/>
              </a:rPr>
              <a:t> </a:t>
            </a:r>
            <a:r>
              <a:rPr sz="3900" spc="-60" dirty="0">
                <a:solidFill>
                  <a:srgbClr val="FFFFFF"/>
                </a:solidFill>
                <a:latin typeface="AvenirNext-Medium"/>
                <a:cs typeface="AvenirNext-Medium"/>
              </a:rPr>
              <a:t>IT</a:t>
            </a:r>
            <a:endParaRPr sz="3900" dirty="0">
              <a:latin typeface="AvenirNext-Medium"/>
              <a:cs typeface="AvenirNext-Medium"/>
            </a:endParaRPr>
          </a:p>
          <a:p>
            <a:pPr marL="12700">
              <a:lnSpc>
                <a:spcPct val="100000"/>
              </a:lnSpc>
              <a:spcBef>
                <a:spcPts val="1085"/>
              </a:spcBef>
            </a:pPr>
            <a:r>
              <a:rPr sz="4800" b="1" dirty="0">
                <a:solidFill>
                  <a:srgbClr val="FFFFFF"/>
                </a:solidFill>
                <a:latin typeface="Avenir Next"/>
                <a:cs typeface="Avenir Next"/>
              </a:rPr>
              <a:t>15+</a:t>
            </a:r>
            <a:r>
              <a:rPr sz="4800" b="1" spc="-200" dirty="0">
                <a:solidFill>
                  <a:srgbClr val="FFFFFF"/>
                </a:solidFill>
                <a:latin typeface="Avenir Next"/>
                <a:cs typeface="Avenir Next"/>
              </a:rPr>
              <a:t> </a:t>
            </a:r>
            <a:r>
              <a:rPr sz="2300" b="1" spc="-10" dirty="0">
                <a:solidFill>
                  <a:srgbClr val="FFFFFF"/>
                </a:solidFill>
                <a:latin typeface="Avenir Next"/>
                <a:cs typeface="Avenir Next"/>
              </a:rPr>
              <a:t>interviews</a:t>
            </a:r>
            <a:endParaRPr sz="2300" dirty="0">
              <a:latin typeface="Avenir Next"/>
              <a:cs typeface="Avenir Next"/>
            </a:endParaRPr>
          </a:p>
          <a:p>
            <a:pPr marL="12700" marR="1816735">
              <a:lnSpc>
                <a:spcPts val="5520"/>
              </a:lnSpc>
              <a:spcBef>
                <a:spcPts val="384"/>
              </a:spcBef>
            </a:pPr>
            <a:r>
              <a:rPr sz="4800" b="1" dirty="0">
                <a:solidFill>
                  <a:srgbClr val="FFFFFF"/>
                </a:solidFill>
                <a:latin typeface="Avenir Next"/>
                <a:cs typeface="Avenir Next"/>
              </a:rPr>
              <a:t>4</a:t>
            </a:r>
            <a:r>
              <a:rPr sz="4800" b="1" spc="-100" dirty="0">
                <a:solidFill>
                  <a:srgbClr val="FFFFFF"/>
                </a:solidFill>
                <a:latin typeface="Avenir Next"/>
                <a:cs typeface="Avenir Next"/>
              </a:rPr>
              <a:t> </a:t>
            </a:r>
            <a:r>
              <a:rPr sz="2300" b="1" spc="-35" dirty="0">
                <a:solidFill>
                  <a:srgbClr val="FFFFFF"/>
                </a:solidFill>
                <a:latin typeface="Avenir Next"/>
                <a:cs typeface="Avenir Next"/>
              </a:rPr>
              <a:t>workshops </a:t>
            </a:r>
            <a:r>
              <a:rPr sz="2300" b="1" spc="-55" dirty="0">
                <a:solidFill>
                  <a:srgbClr val="FFFFFF"/>
                </a:solidFill>
                <a:latin typeface="Avenir Next"/>
                <a:cs typeface="Avenir Next"/>
              </a:rPr>
              <a:t>Testing</a:t>
            </a:r>
            <a:r>
              <a:rPr sz="2300" b="1" spc="-35" dirty="0">
                <a:solidFill>
                  <a:srgbClr val="FFFFFF"/>
                </a:solidFill>
                <a:latin typeface="Avenir Next"/>
                <a:cs typeface="Avenir Next"/>
              </a:rPr>
              <a:t> </a:t>
            </a:r>
            <a:r>
              <a:rPr sz="2300" b="1" spc="-20" dirty="0">
                <a:solidFill>
                  <a:srgbClr val="FFFFFF"/>
                </a:solidFill>
                <a:latin typeface="Avenir Next"/>
                <a:cs typeface="Avenir Next"/>
              </a:rPr>
              <a:t>with</a:t>
            </a:r>
            <a:endParaRPr sz="2300" dirty="0">
              <a:latin typeface="Avenir Next"/>
              <a:cs typeface="Avenir Next"/>
            </a:endParaRPr>
          </a:p>
          <a:p>
            <a:pPr marL="12700" marR="5080">
              <a:lnSpc>
                <a:spcPct val="84700"/>
              </a:lnSpc>
              <a:spcBef>
                <a:spcPts val="735"/>
              </a:spcBef>
            </a:pPr>
            <a:r>
              <a:rPr sz="4800" b="1" spc="-40" dirty="0">
                <a:solidFill>
                  <a:srgbClr val="FFFFFF"/>
                </a:solidFill>
                <a:latin typeface="Avenir Next"/>
                <a:cs typeface="Avenir Next"/>
              </a:rPr>
              <a:t>40+</a:t>
            </a:r>
            <a:r>
              <a:rPr sz="4800" b="1" spc="-710" dirty="0">
                <a:solidFill>
                  <a:srgbClr val="FFFFFF"/>
                </a:solidFill>
                <a:latin typeface="Avenir Next"/>
                <a:cs typeface="Avenir Next"/>
              </a:rPr>
              <a:t> </a:t>
            </a:r>
            <a:r>
              <a:rPr sz="2300" b="1" spc="-10" dirty="0">
                <a:solidFill>
                  <a:srgbClr val="FFFFFF"/>
                </a:solidFill>
                <a:latin typeface="Avenir Next"/>
                <a:cs typeface="Avenir Next"/>
              </a:rPr>
              <a:t>diverse</a:t>
            </a:r>
            <a:r>
              <a:rPr sz="2300" b="1" spc="-110" dirty="0">
                <a:solidFill>
                  <a:srgbClr val="FFFFFF"/>
                </a:solidFill>
                <a:latin typeface="Avenir Next"/>
                <a:cs typeface="Avenir Next"/>
              </a:rPr>
              <a:t> </a:t>
            </a:r>
            <a:r>
              <a:rPr sz="2300" b="1" spc="-25" dirty="0">
                <a:solidFill>
                  <a:srgbClr val="FFFFFF"/>
                </a:solidFill>
                <a:latin typeface="Avenir Next"/>
                <a:cs typeface="Avenir Next"/>
              </a:rPr>
              <a:t>and </a:t>
            </a:r>
            <a:r>
              <a:rPr sz="2300" b="1" spc="-30" dirty="0">
                <a:solidFill>
                  <a:srgbClr val="FFFFFF"/>
                </a:solidFill>
                <a:latin typeface="Avenir Next"/>
                <a:cs typeface="Avenir Next"/>
              </a:rPr>
              <a:t>representative</a:t>
            </a:r>
            <a:r>
              <a:rPr sz="2300" b="1" spc="-60" dirty="0">
                <a:solidFill>
                  <a:srgbClr val="FFFFFF"/>
                </a:solidFill>
                <a:latin typeface="Avenir Next"/>
                <a:cs typeface="Avenir Next"/>
              </a:rPr>
              <a:t> </a:t>
            </a:r>
            <a:r>
              <a:rPr sz="2300" b="1" spc="-35" dirty="0">
                <a:solidFill>
                  <a:srgbClr val="FFFFFF"/>
                </a:solidFill>
                <a:latin typeface="Avenir Next"/>
                <a:cs typeface="Avenir Next"/>
              </a:rPr>
              <a:t>stakeholders</a:t>
            </a:r>
            <a:endParaRPr sz="2300" dirty="0">
              <a:latin typeface="Avenir Next"/>
              <a:cs typeface="Avenir Next"/>
            </a:endParaRPr>
          </a:p>
        </p:txBody>
      </p:sp>
      <p:sp>
        <p:nvSpPr>
          <p:cNvPr id="11" name="object 11"/>
          <p:cNvSpPr txBox="1">
            <a:spLocks noGrp="1"/>
          </p:cNvSpPr>
          <p:nvPr>
            <p:ph type="title"/>
          </p:nvPr>
        </p:nvSpPr>
        <p:spPr>
          <a:xfrm>
            <a:off x="851300" y="595924"/>
            <a:ext cx="4733925" cy="61976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009EB4"/>
                </a:solidFill>
              </a:rPr>
              <a:t>RAISING</a:t>
            </a:r>
            <a:r>
              <a:rPr spc="-215" dirty="0">
                <a:solidFill>
                  <a:srgbClr val="009EB4"/>
                </a:solidFill>
              </a:rPr>
              <a:t> </a:t>
            </a:r>
            <a:r>
              <a:rPr dirty="0">
                <a:solidFill>
                  <a:srgbClr val="009EB4"/>
                </a:solidFill>
              </a:rPr>
              <a:t>THE</a:t>
            </a:r>
            <a:r>
              <a:rPr spc="-150" dirty="0">
                <a:solidFill>
                  <a:srgbClr val="009EB4"/>
                </a:solidFill>
              </a:rPr>
              <a:t> </a:t>
            </a:r>
            <a:r>
              <a:rPr spc="-30" dirty="0">
                <a:solidFill>
                  <a:srgbClr val="009EB4"/>
                </a:solidFill>
              </a:rPr>
              <a:t>GAME</a:t>
            </a:r>
          </a:p>
        </p:txBody>
      </p:sp>
      <p:sp>
        <p:nvSpPr>
          <p:cNvPr id="12" name="object 12"/>
          <p:cNvSpPr txBox="1"/>
          <p:nvPr/>
        </p:nvSpPr>
        <p:spPr>
          <a:xfrm>
            <a:off x="851300" y="761733"/>
            <a:ext cx="4418330" cy="4996180"/>
          </a:xfrm>
          <a:prstGeom prst="rect">
            <a:avLst/>
          </a:prstGeom>
        </p:spPr>
        <p:txBody>
          <a:bodyPr vert="horz" wrap="square" lIns="0" tIns="354965" rIns="0" bIns="0" rtlCol="0">
            <a:spAutoFit/>
          </a:bodyPr>
          <a:lstStyle/>
          <a:p>
            <a:pPr marL="12700">
              <a:lnSpc>
                <a:spcPct val="100000"/>
              </a:lnSpc>
              <a:spcBef>
                <a:spcPts val="2795"/>
              </a:spcBef>
            </a:pPr>
            <a:r>
              <a:rPr sz="3900" spc="-10" dirty="0">
                <a:solidFill>
                  <a:srgbClr val="009EB4"/>
                </a:solidFill>
                <a:latin typeface="AvenirNext-Medium"/>
                <a:cs typeface="AvenirNext-Medium"/>
              </a:rPr>
              <a:t>ETHOS</a:t>
            </a:r>
            <a:endParaRPr sz="3900" dirty="0">
              <a:latin typeface="AvenirNext-Medium"/>
              <a:cs typeface="AvenirNext-Medium"/>
            </a:endParaRPr>
          </a:p>
          <a:p>
            <a:pPr marL="12700" marR="5080" algn="just">
              <a:lnSpc>
                <a:spcPct val="114599"/>
              </a:lnSpc>
              <a:spcBef>
                <a:spcPts val="825"/>
              </a:spcBef>
            </a:pPr>
            <a:r>
              <a:rPr sz="1600" b="1" spc="-40" dirty="0">
                <a:solidFill>
                  <a:srgbClr val="5F3075"/>
                </a:solidFill>
                <a:latin typeface="Avenir Next"/>
                <a:cs typeface="Avenir Next"/>
              </a:rPr>
              <a:t>The</a:t>
            </a:r>
            <a:r>
              <a:rPr sz="1600" b="1" spc="-60" dirty="0">
                <a:solidFill>
                  <a:srgbClr val="5F3075"/>
                </a:solidFill>
                <a:latin typeface="Avenir Next"/>
                <a:cs typeface="Avenir Next"/>
              </a:rPr>
              <a:t> </a:t>
            </a:r>
            <a:r>
              <a:rPr sz="1600" b="1" spc="-40" dirty="0">
                <a:solidFill>
                  <a:srgbClr val="5F3075"/>
                </a:solidFill>
                <a:latin typeface="Avenir Next"/>
                <a:cs typeface="Avenir Next"/>
              </a:rPr>
              <a:t>Raising</a:t>
            </a:r>
            <a:r>
              <a:rPr sz="1600" b="1" spc="-60" dirty="0">
                <a:solidFill>
                  <a:srgbClr val="5F3075"/>
                </a:solidFill>
                <a:latin typeface="Avenir Next"/>
                <a:cs typeface="Avenir Next"/>
              </a:rPr>
              <a:t> </a:t>
            </a:r>
            <a:r>
              <a:rPr sz="1600" b="1" spc="-40" dirty="0">
                <a:solidFill>
                  <a:srgbClr val="5F3075"/>
                </a:solidFill>
                <a:latin typeface="Avenir Next"/>
                <a:cs typeface="Avenir Next"/>
              </a:rPr>
              <a:t>The</a:t>
            </a:r>
            <a:r>
              <a:rPr sz="1600" b="1" spc="-60" dirty="0">
                <a:solidFill>
                  <a:srgbClr val="5F3075"/>
                </a:solidFill>
                <a:latin typeface="Avenir Next"/>
                <a:cs typeface="Avenir Next"/>
              </a:rPr>
              <a:t> </a:t>
            </a:r>
            <a:r>
              <a:rPr sz="1600" b="1" spc="-25" dirty="0">
                <a:solidFill>
                  <a:srgbClr val="5F3075"/>
                </a:solidFill>
                <a:latin typeface="Avenir Next"/>
                <a:cs typeface="Avenir Next"/>
              </a:rPr>
              <a:t>Game</a:t>
            </a:r>
            <a:r>
              <a:rPr sz="1600" b="1" spc="-60" dirty="0">
                <a:solidFill>
                  <a:srgbClr val="5F3075"/>
                </a:solidFill>
                <a:latin typeface="Avenir Next"/>
                <a:cs typeface="Avenir Next"/>
              </a:rPr>
              <a:t> </a:t>
            </a:r>
            <a:r>
              <a:rPr sz="1600" b="1" spc="-40" dirty="0">
                <a:solidFill>
                  <a:srgbClr val="5F3075"/>
                </a:solidFill>
                <a:latin typeface="Avenir Next"/>
                <a:cs typeface="Avenir Next"/>
              </a:rPr>
              <a:t>Statement</a:t>
            </a:r>
            <a:r>
              <a:rPr sz="1600" b="1" spc="-50" dirty="0">
                <a:solidFill>
                  <a:srgbClr val="5F3075"/>
                </a:solidFill>
                <a:latin typeface="Avenir Next"/>
                <a:cs typeface="Avenir Next"/>
              </a:rPr>
              <a:t> </a:t>
            </a:r>
            <a:r>
              <a:rPr sz="1600" b="1" dirty="0">
                <a:solidFill>
                  <a:srgbClr val="5F3075"/>
                </a:solidFill>
                <a:latin typeface="Avenir Next"/>
                <a:cs typeface="Avenir Next"/>
              </a:rPr>
              <a:t>of</a:t>
            </a:r>
            <a:r>
              <a:rPr sz="1600" b="1" spc="-15" dirty="0">
                <a:solidFill>
                  <a:srgbClr val="5F3075"/>
                </a:solidFill>
                <a:latin typeface="Avenir Next"/>
                <a:cs typeface="Avenir Next"/>
              </a:rPr>
              <a:t> </a:t>
            </a:r>
            <a:r>
              <a:rPr sz="1600" b="1" spc="-30" dirty="0">
                <a:solidFill>
                  <a:srgbClr val="5F3075"/>
                </a:solidFill>
                <a:latin typeface="Avenir Next"/>
                <a:cs typeface="Avenir Next"/>
              </a:rPr>
              <a:t>Intent</a:t>
            </a:r>
            <a:r>
              <a:rPr sz="1600" b="1" spc="-45" dirty="0">
                <a:solidFill>
                  <a:srgbClr val="5F3075"/>
                </a:solidFill>
                <a:latin typeface="Avenir Next"/>
                <a:cs typeface="Avenir Next"/>
              </a:rPr>
              <a:t> </a:t>
            </a:r>
            <a:r>
              <a:rPr sz="1600" b="1" spc="-25" dirty="0">
                <a:solidFill>
                  <a:srgbClr val="5F3075"/>
                </a:solidFill>
                <a:latin typeface="Avenir Next"/>
                <a:cs typeface="Avenir Next"/>
              </a:rPr>
              <a:t>was </a:t>
            </a:r>
            <a:r>
              <a:rPr sz="1600" b="1" spc="-35" dirty="0">
                <a:solidFill>
                  <a:srgbClr val="5F3075"/>
                </a:solidFill>
                <a:latin typeface="Avenir Next"/>
                <a:cs typeface="Avenir Next"/>
              </a:rPr>
              <a:t>designed</a:t>
            </a:r>
            <a:r>
              <a:rPr sz="1600" b="1" spc="-65" dirty="0">
                <a:solidFill>
                  <a:srgbClr val="5F3075"/>
                </a:solidFill>
                <a:latin typeface="Avenir Next"/>
                <a:cs typeface="Avenir Next"/>
              </a:rPr>
              <a:t> </a:t>
            </a:r>
            <a:r>
              <a:rPr sz="1600" b="1" dirty="0">
                <a:solidFill>
                  <a:srgbClr val="5F3075"/>
                </a:solidFill>
                <a:latin typeface="Avenir Next"/>
                <a:cs typeface="Avenir Next"/>
              </a:rPr>
              <a:t>to</a:t>
            </a:r>
            <a:r>
              <a:rPr sz="1600" b="1" spc="-70" dirty="0">
                <a:solidFill>
                  <a:srgbClr val="5F3075"/>
                </a:solidFill>
                <a:latin typeface="Avenir Next"/>
                <a:cs typeface="Avenir Next"/>
              </a:rPr>
              <a:t> </a:t>
            </a:r>
            <a:r>
              <a:rPr sz="1600" b="1" spc="-35" dirty="0">
                <a:solidFill>
                  <a:srgbClr val="5F3075"/>
                </a:solidFill>
                <a:latin typeface="Avenir Next"/>
                <a:cs typeface="Avenir Next"/>
              </a:rPr>
              <a:t>reflect</a:t>
            </a:r>
            <a:r>
              <a:rPr sz="1600" b="1" spc="-65" dirty="0">
                <a:solidFill>
                  <a:srgbClr val="5F3075"/>
                </a:solidFill>
                <a:latin typeface="Avenir Next"/>
                <a:cs typeface="Avenir Next"/>
              </a:rPr>
              <a:t> </a:t>
            </a:r>
            <a:r>
              <a:rPr sz="1600" b="1" spc="-20" dirty="0">
                <a:solidFill>
                  <a:srgbClr val="5F3075"/>
                </a:solidFill>
                <a:latin typeface="Avenir Next"/>
                <a:cs typeface="Avenir Next"/>
              </a:rPr>
              <a:t>the</a:t>
            </a:r>
            <a:r>
              <a:rPr sz="1600" b="1" spc="-65" dirty="0">
                <a:solidFill>
                  <a:srgbClr val="5F3075"/>
                </a:solidFill>
                <a:latin typeface="Avenir Next"/>
                <a:cs typeface="Avenir Next"/>
              </a:rPr>
              <a:t> </a:t>
            </a:r>
            <a:r>
              <a:rPr sz="1600" b="1" spc="-30" dirty="0">
                <a:solidFill>
                  <a:srgbClr val="5F3075"/>
                </a:solidFill>
                <a:latin typeface="Avenir Next"/>
                <a:cs typeface="Avenir Next"/>
              </a:rPr>
              <a:t>wishes</a:t>
            </a:r>
            <a:r>
              <a:rPr sz="1600" b="1" spc="-65" dirty="0">
                <a:solidFill>
                  <a:srgbClr val="5F3075"/>
                </a:solidFill>
                <a:latin typeface="Avenir Next"/>
                <a:cs typeface="Avenir Next"/>
              </a:rPr>
              <a:t> </a:t>
            </a:r>
            <a:r>
              <a:rPr sz="1600" b="1" dirty="0">
                <a:solidFill>
                  <a:srgbClr val="5F3075"/>
                </a:solidFill>
                <a:latin typeface="Avenir Next"/>
                <a:cs typeface="Avenir Next"/>
              </a:rPr>
              <a:t>of</a:t>
            </a:r>
            <a:r>
              <a:rPr sz="1600" b="1" spc="-30" dirty="0">
                <a:solidFill>
                  <a:srgbClr val="5F3075"/>
                </a:solidFill>
                <a:latin typeface="Avenir Next"/>
                <a:cs typeface="Avenir Next"/>
              </a:rPr>
              <a:t> </a:t>
            </a:r>
            <a:r>
              <a:rPr sz="1600" b="1" spc="-10" dirty="0">
                <a:solidFill>
                  <a:srgbClr val="5F3075"/>
                </a:solidFill>
                <a:latin typeface="Avenir Next"/>
                <a:cs typeface="Avenir Next"/>
              </a:rPr>
              <a:t>stakeholders </a:t>
            </a:r>
            <a:r>
              <a:rPr sz="1600" b="1" spc="-35" dirty="0">
                <a:solidFill>
                  <a:srgbClr val="5F3075"/>
                </a:solidFill>
                <a:latin typeface="Avenir Next"/>
                <a:cs typeface="Avenir Next"/>
              </a:rPr>
              <a:t>across</a:t>
            </a:r>
            <a:r>
              <a:rPr sz="1600" b="1" spc="-70" dirty="0">
                <a:solidFill>
                  <a:srgbClr val="5F3075"/>
                </a:solidFill>
                <a:latin typeface="Avenir Next"/>
                <a:cs typeface="Avenir Next"/>
              </a:rPr>
              <a:t> </a:t>
            </a:r>
            <a:r>
              <a:rPr sz="1600" b="1" spc="-20" dirty="0">
                <a:solidFill>
                  <a:srgbClr val="5F3075"/>
                </a:solidFill>
                <a:latin typeface="Avenir Next"/>
                <a:cs typeface="Avenir Next"/>
              </a:rPr>
              <a:t>the</a:t>
            </a:r>
            <a:r>
              <a:rPr sz="1600" b="1" spc="-60" dirty="0">
                <a:solidFill>
                  <a:srgbClr val="5F3075"/>
                </a:solidFill>
                <a:latin typeface="Avenir Next"/>
                <a:cs typeface="Avenir Next"/>
              </a:rPr>
              <a:t> </a:t>
            </a:r>
            <a:r>
              <a:rPr sz="1600" b="1" spc="-35" dirty="0">
                <a:solidFill>
                  <a:srgbClr val="5F3075"/>
                </a:solidFill>
                <a:latin typeface="Avenir Next"/>
                <a:cs typeface="Avenir Next"/>
              </a:rPr>
              <a:t>game.</a:t>
            </a:r>
            <a:r>
              <a:rPr sz="1600" b="1" spc="-150" dirty="0">
                <a:solidFill>
                  <a:srgbClr val="5F3075"/>
                </a:solidFill>
                <a:latin typeface="Avenir Next"/>
                <a:cs typeface="Avenir Next"/>
              </a:rPr>
              <a:t> </a:t>
            </a:r>
            <a:r>
              <a:rPr sz="1600" b="1" spc="-35" dirty="0">
                <a:solidFill>
                  <a:srgbClr val="5F3075"/>
                </a:solidFill>
                <a:latin typeface="Avenir Next"/>
                <a:cs typeface="Avenir Next"/>
              </a:rPr>
              <a:t>They</a:t>
            </a:r>
            <a:r>
              <a:rPr sz="1600" b="1" spc="-55" dirty="0">
                <a:solidFill>
                  <a:srgbClr val="5F3075"/>
                </a:solidFill>
                <a:latin typeface="Avenir Next"/>
                <a:cs typeface="Avenir Next"/>
              </a:rPr>
              <a:t> </a:t>
            </a:r>
            <a:r>
              <a:rPr sz="1600" b="1" spc="-35" dirty="0">
                <a:solidFill>
                  <a:srgbClr val="5F3075"/>
                </a:solidFill>
                <a:latin typeface="Avenir Next"/>
                <a:cs typeface="Avenir Next"/>
              </a:rPr>
              <a:t>asked</a:t>
            </a:r>
            <a:r>
              <a:rPr sz="1600" b="1" spc="-60" dirty="0">
                <a:solidFill>
                  <a:srgbClr val="5F3075"/>
                </a:solidFill>
                <a:latin typeface="Avenir Next"/>
                <a:cs typeface="Avenir Next"/>
              </a:rPr>
              <a:t> </a:t>
            </a:r>
            <a:r>
              <a:rPr sz="1600" b="1" spc="-30" dirty="0">
                <a:solidFill>
                  <a:srgbClr val="5F3075"/>
                </a:solidFill>
                <a:latin typeface="Avenir Next"/>
                <a:cs typeface="Avenir Next"/>
              </a:rPr>
              <a:t>that</a:t>
            </a:r>
            <a:r>
              <a:rPr sz="1600" b="1" spc="-55" dirty="0">
                <a:solidFill>
                  <a:srgbClr val="5F3075"/>
                </a:solidFill>
                <a:latin typeface="Avenir Next"/>
                <a:cs typeface="Avenir Next"/>
              </a:rPr>
              <a:t> </a:t>
            </a:r>
            <a:r>
              <a:rPr sz="1600" b="1" spc="-10" dirty="0">
                <a:solidFill>
                  <a:srgbClr val="5F3075"/>
                </a:solidFill>
                <a:latin typeface="Avenir Next"/>
                <a:cs typeface="Avenir Next"/>
              </a:rPr>
              <a:t>it’s:</a:t>
            </a:r>
            <a:endParaRPr sz="1600" dirty="0">
              <a:latin typeface="Avenir Next"/>
              <a:cs typeface="Avenir Next"/>
            </a:endParaRPr>
          </a:p>
          <a:p>
            <a:pPr marL="241300" indent="-228600">
              <a:lnSpc>
                <a:spcPct val="100000"/>
              </a:lnSpc>
              <a:spcBef>
                <a:spcPts val="844"/>
              </a:spcBef>
              <a:buChar char="•"/>
              <a:tabLst>
                <a:tab pos="241300" algn="l"/>
              </a:tabLst>
            </a:pPr>
            <a:r>
              <a:rPr sz="1600" spc="-30" dirty="0">
                <a:solidFill>
                  <a:srgbClr val="5F3075"/>
                </a:solidFill>
                <a:latin typeface="AvenirNext-Medium"/>
                <a:cs typeface="AvenirNext-Medium"/>
              </a:rPr>
              <a:t>Honest</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humble</a:t>
            </a:r>
            <a:endParaRPr sz="1600" dirty="0">
              <a:latin typeface="AvenirNext-Medium"/>
              <a:cs typeface="AvenirNext-Medium"/>
            </a:endParaRPr>
          </a:p>
          <a:p>
            <a:pPr marL="241300" indent="-228600">
              <a:lnSpc>
                <a:spcPct val="100000"/>
              </a:lnSpc>
              <a:spcBef>
                <a:spcPts val="844"/>
              </a:spcBef>
              <a:buChar char="•"/>
              <a:tabLst>
                <a:tab pos="241300" algn="l"/>
              </a:tabLst>
            </a:pPr>
            <a:r>
              <a:rPr sz="1600" spc="-45" dirty="0">
                <a:solidFill>
                  <a:srgbClr val="5F3075"/>
                </a:solidFill>
                <a:latin typeface="AvenirNext-Medium"/>
                <a:cs typeface="AvenirNext-Medium"/>
              </a:rPr>
              <a:t>Future</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looking</a:t>
            </a:r>
            <a:endParaRPr sz="1600" dirty="0">
              <a:latin typeface="AvenirNext-Medium"/>
              <a:cs typeface="AvenirNext-Medium"/>
            </a:endParaRPr>
          </a:p>
          <a:p>
            <a:pPr marL="241300" indent="-228600">
              <a:lnSpc>
                <a:spcPct val="100000"/>
              </a:lnSpc>
              <a:spcBef>
                <a:spcPts val="850"/>
              </a:spcBef>
              <a:buChar char="•"/>
              <a:tabLst>
                <a:tab pos="241300" algn="l"/>
              </a:tabLst>
            </a:pPr>
            <a:r>
              <a:rPr sz="1600" spc="-45" dirty="0">
                <a:solidFill>
                  <a:srgbClr val="5F3075"/>
                </a:solidFill>
                <a:latin typeface="AvenirNext-Medium"/>
                <a:cs typeface="AvenirNext-Medium"/>
              </a:rPr>
              <a:t>Proactive</a:t>
            </a:r>
            <a:r>
              <a:rPr sz="1600" spc="-7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positive</a:t>
            </a:r>
            <a:endParaRPr sz="1600" dirty="0">
              <a:latin typeface="AvenirNext-Medium"/>
              <a:cs typeface="AvenirNext-Medium"/>
            </a:endParaRPr>
          </a:p>
          <a:p>
            <a:pPr marL="241300" indent="-228600">
              <a:lnSpc>
                <a:spcPct val="100000"/>
              </a:lnSpc>
              <a:spcBef>
                <a:spcPts val="844"/>
              </a:spcBef>
              <a:buChar char="•"/>
              <a:tabLst>
                <a:tab pos="241300" algn="l"/>
              </a:tabLst>
            </a:pPr>
            <a:r>
              <a:rPr sz="1600" spc="-35" dirty="0">
                <a:solidFill>
                  <a:srgbClr val="5F3075"/>
                </a:solidFill>
                <a:latin typeface="AvenirNext-Medium"/>
                <a:cs typeface="AvenirNext-Medium"/>
              </a:rPr>
              <a:t>Reflecting</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the</a:t>
            </a:r>
            <a:r>
              <a:rPr sz="1600" spc="-50" dirty="0">
                <a:solidFill>
                  <a:srgbClr val="5F3075"/>
                </a:solidFill>
                <a:latin typeface="AvenirNext-Medium"/>
                <a:cs typeface="AvenirNext-Medium"/>
              </a:rPr>
              <a:t> </a:t>
            </a:r>
            <a:r>
              <a:rPr sz="1600" spc="-30" dirty="0">
                <a:solidFill>
                  <a:srgbClr val="5F3075"/>
                </a:solidFill>
                <a:latin typeface="AvenirNext-Medium"/>
                <a:cs typeface="AvenirNext-Medium"/>
              </a:rPr>
              <a:t>whole</a:t>
            </a:r>
            <a:r>
              <a:rPr sz="1600" spc="-50" dirty="0">
                <a:solidFill>
                  <a:srgbClr val="5F3075"/>
                </a:solidFill>
                <a:latin typeface="AvenirNext-Medium"/>
                <a:cs typeface="AvenirNext-Medium"/>
              </a:rPr>
              <a:t> </a:t>
            </a:r>
            <a:r>
              <a:rPr sz="1600" spc="-20" dirty="0">
                <a:solidFill>
                  <a:srgbClr val="5F3075"/>
                </a:solidFill>
                <a:latin typeface="AvenirNext-Medium"/>
                <a:cs typeface="AvenirNext-Medium"/>
              </a:rPr>
              <a:t>game</a:t>
            </a:r>
            <a:endParaRPr sz="1600" dirty="0">
              <a:latin typeface="AvenirNext-Medium"/>
              <a:cs typeface="AvenirNext-Medium"/>
            </a:endParaRPr>
          </a:p>
          <a:p>
            <a:pPr marL="241300" indent="-228600">
              <a:lnSpc>
                <a:spcPct val="100000"/>
              </a:lnSpc>
              <a:spcBef>
                <a:spcPts val="850"/>
              </a:spcBef>
              <a:buChar char="•"/>
              <a:tabLst>
                <a:tab pos="241300" algn="l"/>
              </a:tabLst>
            </a:pPr>
            <a:r>
              <a:rPr sz="1600" spc="-30" dirty="0">
                <a:solidFill>
                  <a:srgbClr val="5F3075"/>
                </a:solidFill>
                <a:latin typeface="AvenirNext-Medium"/>
                <a:cs typeface="AvenirNext-Medium"/>
              </a:rPr>
              <a:t>Based</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on</a:t>
            </a:r>
            <a:r>
              <a:rPr sz="1600" spc="-60" dirty="0">
                <a:solidFill>
                  <a:srgbClr val="5F3075"/>
                </a:solidFill>
                <a:latin typeface="AvenirNext-Medium"/>
                <a:cs typeface="AvenirNext-Medium"/>
              </a:rPr>
              <a:t> </a:t>
            </a:r>
            <a:r>
              <a:rPr sz="1600" spc="-45" dirty="0">
                <a:solidFill>
                  <a:srgbClr val="5F3075"/>
                </a:solidFill>
                <a:latin typeface="AvenirNext-Medium"/>
                <a:cs typeface="AvenirNext-Medium"/>
              </a:rPr>
              <a:t>real</a:t>
            </a:r>
            <a:r>
              <a:rPr sz="1600" spc="-60" dirty="0">
                <a:solidFill>
                  <a:srgbClr val="5F3075"/>
                </a:solidFill>
                <a:latin typeface="AvenirNext-Medium"/>
                <a:cs typeface="AvenirNext-Medium"/>
              </a:rPr>
              <a:t> </a:t>
            </a:r>
            <a:r>
              <a:rPr sz="1600" spc="-35" dirty="0">
                <a:solidFill>
                  <a:srgbClr val="5F3075"/>
                </a:solidFill>
                <a:latin typeface="AvenirNext-Medium"/>
                <a:cs typeface="AvenirNext-Medium"/>
              </a:rPr>
              <a:t>examples</a:t>
            </a:r>
            <a:r>
              <a:rPr sz="1600" spc="-60"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0" dirty="0">
                <a:solidFill>
                  <a:srgbClr val="5F3075"/>
                </a:solidFill>
                <a:latin typeface="AvenirNext-Medium"/>
                <a:cs typeface="AvenirNext-Medium"/>
              </a:rPr>
              <a:t> </a:t>
            </a:r>
            <a:r>
              <a:rPr sz="1600" spc="-10" dirty="0">
                <a:solidFill>
                  <a:srgbClr val="5F3075"/>
                </a:solidFill>
                <a:latin typeface="AvenirNext-Medium"/>
                <a:cs typeface="AvenirNext-Medium"/>
              </a:rPr>
              <a:t>experiences</a:t>
            </a:r>
            <a:endParaRPr sz="1600" dirty="0">
              <a:latin typeface="AvenirNext-Medium"/>
              <a:cs typeface="AvenirNext-Medium"/>
            </a:endParaRPr>
          </a:p>
          <a:p>
            <a:pPr marL="12700" algn="just">
              <a:lnSpc>
                <a:spcPct val="100000"/>
              </a:lnSpc>
              <a:spcBef>
                <a:spcPts val="844"/>
              </a:spcBef>
            </a:pPr>
            <a:r>
              <a:rPr sz="1600" b="1" dirty="0">
                <a:solidFill>
                  <a:srgbClr val="5F3075"/>
                </a:solidFill>
                <a:latin typeface="Avenir Next"/>
                <a:cs typeface="Avenir Next"/>
              </a:rPr>
              <a:t>It</a:t>
            </a:r>
            <a:r>
              <a:rPr sz="1600" b="1" spc="-95" dirty="0">
                <a:solidFill>
                  <a:srgbClr val="5F3075"/>
                </a:solidFill>
                <a:latin typeface="Avenir Next"/>
                <a:cs typeface="Avenir Next"/>
              </a:rPr>
              <a:t> </a:t>
            </a:r>
            <a:r>
              <a:rPr sz="1600" b="1" spc="-20" dirty="0">
                <a:solidFill>
                  <a:srgbClr val="5F3075"/>
                </a:solidFill>
                <a:latin typeface="Avenir Next"/>
                <a:cs typeface="Avenir Next"/>
              </a:rPr>
              <a:t>was</a:t>
            </a:r>
            <a:r>
              <a:rPr sz="1600" b="1" spc="-75" dirty="0">
                <a:solidFill>
                  <a:srgbClr val="5F3075"/>
                </a:solidFill>
                <a:latin typeface="Avenir Next"/>
                <a:cs typeface="Avenir Next"/>
              </a:rPr>
              <a:t> </a:t>
            </a:r>
            <a:r>
              <a:rPr sz="1600" b="1" spc="-25" dirty="0">
                <a:solidFill>
                  <a:srgbClr val="5F3075"/>
                </a:solidFill>
                <a:latin typeface="Avenir Next"/>
                <a:cs typeface="Avenir Next"/>
              </a:rPr>
              <a:t>also</a:t>
            </a:r>
            <a:r>
              <a:rPr sz="1600" b="1" spc="-75" dirty="0">
                <a:solidFill>
                  <a:srgbClr val="5F3075"/>
                </a:solidFill>
                <a:latin typeface="Avenir Next"/>
                <a:cs typeface="Avenir Next"/>
              </a:rPr>
              <a:t> </a:t>
            </a:r>
            <a:r>
              <a:rPr sz="1600" b="1" spc="-35" dirty="0">
                <a:solidFill>
                  <a:srgbClr val="5F3075"/>
                </a:solidFill>
                <a:latin typeface="Avenir Next"/>
                <a:cs typeface="Avenir Next"/>
              </a:rPr>
              <a:t>designed</a:t>
            </a:r>
            <a:r>
              <a:rPr sz="1600" b="1" spc="-65" dirty="0">
                <a:solidFill>
                  <a:srgbClr val="5F3075"/>
                </a:solidFill>
                <a:latin typeface="Avenir Next"/>
                <a:cs typeface="Avenir Next"/>
              </a:rPr>
              <a:t> </a:t>
            </a:r>
            <a:r>
              <a:rPr sz="1600" b="1" dirty="0">
                <a:solidFill>
                  <a:srgbClr val="5F3075"/>
                </a:solidFill>
                <a:latin typeface="Avenir Next"/>
                <a:cs typeface="Avenir Next"/>
              </a:rPr>
              <a:t>to</a:t>
            </a:r>
            <a:r>
              <a:rPr sz="1600" b="1" spc="-75" dirty="0">
                <a:solidFill>
                  <a:srgbClr val="5F3075"/>
                </a:solidFill>
                <a:latin typeface="Avenir Next"/>
                <a:cs typeface="Avenir Next"/>
              </a:rPr>
              <a:t> </a:t>
            </a:r>
            <a:r>
              <a:rPr sz="1600" b="1" spc="-10" dirty="0">
                <a:solidFill>
                  <a:srgbClr val="5F3075"/>
                </a:solidFill>
                <a:latin typeface="Avenir Next"/>
                <a:cs typeface="Avenir Next"/>
              </a:rPr>
              <a:t>help:</a:t>
            </a:r>
            <a:endParaRPr sz="1600" dirty="0">
              <a:latin typeface="Avenir Next"/>
              <a:cs typeface="Avenir Next"/>
            </a:endParaRPr>
          </a:p>
          <a:p>
            <a:pPr marL="241300" indent="-228600">
              <a:lnSpc>
                <a:spcPct val="100000"/>
              </a:lnSpc>
              <a:spcBef>
                <a:spcPts val="844"/>
              </a:spcBef>
              <a:buChar char="•"/>
              <a:tabLst>
                <a:tab pos="241300" algn="l"/>
              </a:tabLst>
            </a:pPr>
            <a:r>
              <a:rPr sz="1600" spc="-40" dirty="0">
                <a:solidFill>
                  <a:srgbClr val="5F3075"/>
                </a:solidFill>
                <a:latin typeface="AvenirNext-Medium"/>
                <a:cs typeface="AvenirNext-Medium"/>
              </a:rPr>
              <a:t>Increase</a:t>
            </a:r>
            <a:r>
              <a:rPr sz="1600" spc="-65" dirty="0">
                <a:solidFill>
                  <a:srgbClr val="5F3075"/>
                </a:solidFill>
                <a:latin typeface="AvenirNext-Medium"/>
                <a:cs typeface="AvenirNext-Medium"/>
              </a:rPr>
              <a:t> </a:t>
            </a:r>
            <a:r>
              <a:rPr sz="1600" dirty="0">
                <a:solidFill>
                  <a:srgbClr val="5F3075"/>
                </a:solidFill>
                <a:latin typeface="AvenirNext-Medium"/>
                <a:cs typeface="AvenirNext-Medium"/>
              </a:rPr>
              <a:t>a</a:t>
            </a:r>
            <a:r>
              <a:rPr sz="1600" spc="-65" dirty="0">
                <a:solidFill>
                  <a:srgbClr val="5F3075"/>
                </a:solidFill>
                <a:latin typeface="AvenirNext-Medium"/>
                <a:cs typeface="AvenirNext-Medium"/>
              </a:rPr>
              <a:t> </a:t>
            </a:r>
            <a:r>
              <a:rPr sz="1600" spc="-30" dirty="0">
                <a:solidFill>
                  <a:srgbClr val="5F3075"/>
                </a:solidFill>
                <a:latin typeface="AvenirNext-Medium"/>
                <a:cs typeface="AvenirNext-Medium"/>
              </a:rPr>
              <a:t>sense</a:t>
            </a:r>
            <a:r>
              <a:rPr sz="1600" spc="-60" dirty="0">
                <a:solidFill>
                  <a:srgbClr val="5F3075"/>
                </a:solidFill>
                <a:latin typeface="AvenirNext-Medium"/>
                <a:cs typeface="AvenirNext-Medium"/>
              </a:rPr>
              <a:t> </a:t>
            </a:r>
            <a:r>
              <a:rPr sz="1600" dirty="0">
                <a:solidFill>
                  <a:srgbClr val="5F3075"/>
                </a:solidFill>
                <a:latin typeface="AvenirNext-Medium"/>
                <a:cs typeface="AvenirNext-Medium"/>
              </a:rPr>
              <a:t>of</a:t>
            </a:r>
            <a:r>
              <a:rPr sz="1600" spc="-25" dirty="0">
                <a:solidFill>
                  <a:srgbClr val="5F3075"/>
                </a:solidFill>
                <a:latin typeface="AvenirNext-Medium"/>
                <a:cs typeface="AvenirNext-Medium"/>
              </a:rPr>
              <a:t> </a:t>
            </a:r>
            <a:r>
              <a:rPr sz="1600" spc="-10" dirty="0">
                <a:solidFill>
                  <a:srgbClr val="5F3075"/>
                </a:solidFill>
                <a:latin typeface="AvenirNext-Medium"/>
                <a:cs typeface="AvenirNext-Medium"/>
              </a:rPr>
              <a:t>belonging</a:t>
            </a:r>
            <a:endParaRPr sz="1600" dirty="0">
              <a:latin typeface="AvenirNext-Medium"/>
              <a:cs typeface="AvenirNext-Medium"/>
            </a:endParaRPr>
          </a:p>
          <a:p>
            <a:pPr marL="241300" marR="238760" indent="-228600">
              <a:lnSpc>
                <a:spcPct val="114599"/>
              </a:lnSpc>
              <a:spcBef>
                <a:spcPts val="570"/>
              </a:spcBef>
              <a:buChar char="•"/>
              <a:tabLst>
                <a:tab pos="241300" algn="l"/>
              </a:tabLst>
            </a:pPr>
            <a:r>
              <a:rPr sz="1600" spc="-35" dirty="0">
                <a:solidFill>
                  <a:srgbClr val="5F3075"/>
                </a:solidFill>
                <a:latin typeface="AvenirNext-Medium"/>
                <a:cs typeface="AvenirNext-Medium"/>
              </a:rPr>
              <a:t>Share</a:t>
            </a:r>
            <a:r>
              <a:rPr sz="1600" spc="-7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show</a:t>
            </a:r>
            <a:r>
              <a:rPr sz="1600" spc="-70" dirty="0">
                <a:solidFill>
                  <a:srgbClr val="5F3075"/>
                </a:solidFill>
                <a:latin typeface="AvenirNext-Medium"/>
                <a:cs typeface="AvenirNext-Medium"/>
              </a:rPr>
              <a:t> </a:t>
            </a:r>
            <a:r>
              <a:rPr sz="1600" spc="-25" dirty="0">
                <a:solidFill>
                  <a:srgbClr val="5F3075"/>
                </a:solidFill>
                <a:latin typeface="AvenirNext-Medium"/>
                <a:cs typeface="AvenirNext-Medium"/>
              </a:rPr>
              <a:t>best</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practice</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showcase heroes</a:t>
            </a:r>
            <a:r>
              <a:rPr sz="1600" spc="-65" dirty="0">
                <a:solidFill>
                  <a:srgbClr val="5F3075"/>
                </a:solidFill>
                <a:latin typeface="AvenirNext-Medium"/>
                <a:cs typeface="AvenirNext-Medium"/>
              </a:rPr>
              <a:t> </a:t>
            </a:r>
            <a:r>
              <a:rPr sz="1600" spc="-20" dirty="0">
                <a:solidFill>
                  <a:srgbClr val="5F3075"/>
                </a:solidFill>
                <a:latin typeface="AvenirNext-Medium"/>
                <a:cs typeface="AvenirNext-Medium"/>
              </a:rPr>
              <a:t>and</a:t>
            </a:r>
            <a:r>
              <a:rPr sz="1600" spc="-65" dirty="0">
                <a:solidFill>
                  <a:srgbClr val="5F3075"/>
                </a:solidFill>
                <a:latin typeface="AvenirNext-Medium"/>
                <a:cs typeface="AvenirNext-Medium"/>
              </a:rPr>
              <a:t> </a:t>
            </a:r>
            <a:r>
              <a:rPr sz="1600" spc="-35" dirty="0">
                <a:solidFill>
                  <a:srgbClr val="5F3075"/>
                </a:solidFill>
                <a:latin typeface="AvenirNext-Medium"/>
                <a:cs typeface="AvenirNext-Medium"/>
              </a:rPr>
              <a:t>role</a:t>
            </a:r>
            <a:r>
              <a:rPr sz="1600" spc="-65" dirty="0">
                <a:solidFill>
                  <a:srgbClr val="5F3075"/>
                </a:solidFill>
                <a:latin typeface="AvenirNext-Medium"/>
                <a:cs typeface="AvenirNext-Medium"/>
              </a:rPr>
              <a:t> </a:t>
            </a:r>
            <a:r>
              <a:rPr sz="1600" spc="-10" dirty="0">
                <a:solidFill>
                  <a:srgbClr val="5F3075"/>
                </a:solidFill>
                <a:latin typeface="AvenirNext-Medium"/>
                <a:cs typeface="AvenirNext-Medium"/>
              </a:rPr>
              <a:t>models</a:t>
            </a:r>
            <a:endParaRPr sz="1600" dirty="0">
              <a:latin typeface="AvenirNext-Medium"/>
              <a:cs typeface="AvenirNext-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057F4384F416489B7218617DD69F9D" ma:contentTypeVersion="15" ma:contentTypeDescription="Create a new document." ma:contentTypeScope="" ma:versionID="99e248c0fa405424008d20245363d7e1">
  <xsd:schema xmlns:xsd="http://www.w3.org/2001/XMLSchema" xmlns:xs="http://www.w3.org/2001/XMLSchema" xmlns:p="http://schemas.microsoft.com/office/2006/metadata/properties" xmlns:ns2="acc59698-252b-4911-867e-ca7c3fdee1bc" xmlns:ns3="53c2b0de-380c-4064-a086-924f816ce3d9" targetNamespace="http://schemas.microsoft.com/office/2006/metadata/properties" ma:root="true" ma:fieldsID="fc0c4b5e4e1c576fd7e458ea56a3726e" ns2:_="" ns3:_="">
    <xsd:import namespace="acc59698-252b-4911-867e-ca7c3fdee1bc"/>
    <xsd:import namespace="53c2b0de-380c-4064-a086-924f816ce3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59698-252b-4911-867e-ca7c3fdee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9794c02-0b71-4d1f-ad22-146b0f6d94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c2b0de-380c-4064-a086-924f816ce3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e83397-9e8e-4fe2-99f8-ef83cf83d7e1}" ma:internalName="TaxCatchAll" ma:showField="CatchAllData" ma:web="53c2b0de-380c-4064-a086-924f816ce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C37ED2-68D1-41BF-9648-54A5341D9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59698-252b-4911-867e-ca7c3fdee1bc"/>
    <ds:schemaRef ds:uri="53c2b0de-380c-4064-a086-924f816ce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783CB-D257-4774-A8A1-08EE4608B3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2958</Words>
  <Application>Microsoft Office PowerPoint</Application>
  <PresentationFormat>Custom</PresentationFormat>
  <Paragraphs>278</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Avenir Next</vt:lpstr>
      <vt:lpstr>AvenirNext-Medium</vt:lpstr>
      <vt:lpstr>Calibri</vt:lpstr>
      <vt:lpstr>Times New Roman</vt:lpstr>
      <vt:lpstr>Office Theme</vt:lpstr>
      <vt:lpstr>INTRODUCTION</vt:lpstr>
      <vt:lpstr>CONTENTS</vt:lpstr>
      <vt:lpstr>INTRODUCTION TO ‘RAISING THE GAME’</vt:lpstr>
      <vt:lpstr>INTRODUCTION TO ‘RAISING THE GAME’</vt:lpstr>
      <vt:lpstr>THE NEED FOR RAISING THE GAME</vt:lpstr>
      <vt:lpstr>THE NEED FOR RAISING THE GAME</vt:lpstr>
      <vt:lpstr>THE SOLUTION</vt:lpstr>
      <vt:lpstr>Raising The Game will illuminate the progress made through the EDI Action Plan and the Gamewide Commitments</vt:lpstr>
      <vt:lpstr>RAISING THE GAME</vt:lpstr>
      <vt:lpstr>WHERE IT SITS</vt:lpstr>
      <vt:lpstr>MANIFESTO</vt:lpstr>
      <vt:lpstr>THE WHY</vt:lpstr>
      <vt:lpstr>RAISING THE GAME CHECKLIST</vt:lpstr>
      <vt:lpstr>COLOURWAYS</vt:lpstr>
      <vt:lpstr>HOW WILL IT BE USED?</vt:lpstr>
      <vt:lpstr>MESSAGING</vt:lpstr>
      <vt:lpstr>STORYTELLING</vt:lpstr>
      <vt:lpstr>INTEGRATION</vt:lpstr>
      <vt:lpstr>RAISING THE GAME MUST BE ABOUT ACTION NOT JUST WORDS</vt:lpstr>
      <vt:lpstr>WHAT THE ECB IS DOING</vt:lpstr>
      <vt:lpstr>WHAT CAN YOU DO?</vt:lpstr>
      <vt:lpstr>EMBEDDING RAISING THE GAME IN EVERYDAY PROCESSES</vt:lpstr>
      <vt:lpstr>WHAT SUCCESS LOOKS LIKE</vt:lpstr>
      <vt:lpstr>REMINDER: TO REQUEST RAISING THE GAME ASSETS</vt:lpstr>
      <vt:lpstr>Thank you for your support. We’re looking forward to continuing the work on Raising The Game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Steven Jefferies</cp:lastModifiedBy>
  <cp:revision>14</cp:revision>
  <dcterms:created xsi:type="dcterms:W3CDTF">2022-07-06T14:57:15Z</dcterms:created>
  <dcterms:modified xsi:type="dcterms:W3CDTF">2022-09-02T15:59:07Z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2022-07-06T00:00:00Z</vt:filetime>
  </property>
  <property fmtid="{D5CDD505-2E9C-101B-9397-08002B2CF9AE}" pid="3" name="Creator">
    <vt:lpwstr>Adobe InDesign 15.1 (Macintosh)</vt:lpwstr>
  </property>
  <property fmtid="{D5CDD505-2E9C-101B-9397-08002B2CF9AE}" pid="4" name="LastSaved">
    <vt:filetime>2022-07-06T00:00:00Z</vt:filetime>
  </property>
</Properties>
</file>